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76" r:id="rId3"/>
    <p:sldId id="277" r:id="rId4"/>
    <p:sldId id="260" r:id="rId5"/>
    <p:sldId id="257" r:id="rId6"/>
    <p:sldId id="283" r:id="rId7"/>
    <p:sldId id="278" r:id="rId8"/>
    <p:sldId id="279" r:id="rId9"/>
    <p:sldId id="315" r:id="rId10"/>
    <p:sldId id="332" r:id="rId11"/>
    <p:sldId id="290" r:id="rId12"/>
    <p:sldId id="291" r:id="rId13"/>
    <p:sldId id="328" r:id="rId14"/>
    <p:sldId id="293" r:id="rId15"/>
    <p:sldId id="327" r:id="rId16"/>
    <p:sldId id="336" r:id="rId17"/>
    <p:sldId id="295" r:id="rId18"/>
    <p:sldId id="323" r:id="rId19"/>
    <p:sldId id="284" r:id="rId20"/>
    <p:sldId id="326" r:id="rId21"/>
    <p:sldId id="270" r:id="rId22"/>
    <p:sldId id="272" r:id="rId23"/>
    <p:sldId id="288" r:id="rId24"/>
    <p:sldId id="273" r:id="rId25"/>
    <p:sldId id="287" r:id="rId26"/>
    <p:sldId id="285" r:id="rId27"/>
    <p:sldId id="286" r:id="rId28"/>
    <p:sldId id="289" r:id="rId29"/>
    <p:sldId id="274" r:id="rId30"/>
    <p:sldId id="330" r:id="rId31"/>
    <p:sldId id="266" r:id="rId32"/>
    <p:sldId id="267" r:id="rId33"/>
    <p:sldId id="268" r:id="rId34"/>
    <p:sldId id="337" r:id="rId35"/>
    <p:sldId id="314" r:id="rId36"/>
    <p:sldId id="296" r:id="rId37"/>
    <p:sldId id="297" r:id="rId38"/>
    <p:sldId id="333" r:id="rId39"/>
    <p:sldId id="299" r:id="rId40"/>
    <p:sldId id="300" r:id="rId41"/>
    <p:sldId id="301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3" r:id="rId51"/>
    <p:sldId id="312" r:id="rId52"/>
    <p:sldId id="261" r:id="rId53"/>
    <p:sldId id="317" r:id="rId54"/>
    <p:sldId id="316" r:id="rId55"/>
    <p:sldId id="318" r:id="rId56"/>
    <p:sldId id="319" r:id="rId57"/>
    <p:sldId id="329" r:id="rId58"/>
    <p:sldId id="320" r:id="rId59"/>
    <p:sldId id="335" r:id="rId60"/>
    <p:sldId id="334" r:id="rId61"/>
    <p:sldId id="338" r:id="rId62"/>
    <p:sldId id="33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65" autoAdjust="0"/>
  </p:normalViewPr>
  <p:slideViewPr>
    <p:cSldViewPr>
      <p:cViewPr varScale="1">
        <p:scale>
          <a:sx n="59" d="100"/>
          <a:sy n="59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652E3-94E8-47F3-9A48-5C85B08B3E3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E5DC3E-3722-4536-84A1-24FE34816472}">
      <dgm:prSet phldrT="[Text]" custT="1"/>
      <dgm:spPr/>
      <dgm:t>
        <a:bodyPr/>
        <a:lstStyle/>
        <a:p>
          <a:r>
            <a:rPr lang="en-GB" sz="3200" dirty="0" smtClean="0">
              <a:latin typeface="+mj-lt"/>
            </a:rPr>
            <a:t>Presentations</a:t>
          </a:r>
          <a:endParaRPr lang="en-GB" sz="3200" dirty="0">
            <a:latin typeface="+mj-lt"/>
          </a:endParaRPr>
        </a:p>
      </dgm:t>
    </dgm:pt>
    <dgm:pt modelId="{9D951961-35C0-4322-964C-28250D1D1AE7}" type="parTrans" cxnId="{07E65698-1F2D-4AFB-8E05-D2B4CC54889D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FBE83955-CA21-480F-8B76-84EEC928FF71}" type="sibTrans" cxnId="{07E65698-1F2D-4AFB-8E05-D2B4CC54889D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6CE96D9A-F21C-40D6-B765-339814F63908}">
      <dgm:prSet phldrT="[Text]" custT="1"/>
      <dgm:spPr/>
      <dgm:t>
        <a:bodyPr/>
        <a:lstStyle/>
        <a:p>
          <a:r>
            <a:rPr lang="en-GB" sz="2800" dirty="0" smtClean="0">
              <a:latin typeface="+mj-lt"/>
            </a:rPr>
            <a:t>Meetings</a:t>
          </a:r>
          <a:endParaRPr lang="en-GB" sz="2800" dirty="0">
            <a:latin typeface="+mj-lt"/>
          </a:endParaRPr>
        </a:p>
      </dgm:t>
    </dgm:pt>
    <dgm:pt modelId="{9C9B8CAF-A0EF-45EF-BB5D-87050CE40D85}" type="parTrans" cxnId="{57999641-5B2B-4628-81E9-1AD28E5E8A11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9301BED9-CDBE-45F2-A01A-E0EC0CDEE6BF}" type="sibTrans" cxnId="{57999641-5B2B-4628-81E9-1AD28E5E8A11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0DD62855-49D3-4DB0-8660-C5AC858E0551}">
      <dgm:prSet phldrT="[Text]" custT="1"/>
      <dgm:spPr/>
      <dgm:t>
        <a:bodyPr/>
        <a:lstStyle/>
        <a:p>
          <a:r>
            <a:rPr lang="en-GB" sz="2800" dirty="0" smtClean="0">
              <a:latin typeface="+mj-lt"/>
            </a:rPr>
            <a:t>Training</a:t>
          </a:r>
          <a:endParaRPr lang="en-GB" sz="2800" dirty="0">
            <a:latin typeface="+mj-lt"/>
          </a:endParaRPr>
        </a:p>
      </dgm:t>
    </dgm:pt>
    <dgm:pt modelId="{F783DB64-C7C9-4305-8081-BB69E61D0A76}" type="parTrans" cxnId="{6FF2C092-57E7-4CAE-97EF-0EBF376F16C2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A460590D-90A5-428D-ABE7-626DC3A6A095}" type="sibTrans" cxnId="{6FF2C092-57E7-4CAE-97EF-0EBF376F16C2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2014ABA2-4547-47A9-84B8-8A0F84EC11A9}">
      <dgm:prSet phldrT="[Text]" custT="1"/>
      <dgm:spPr/>
      <dgm:t>
        <a:bodyPr/>
        <a:lstStyle/>
        <a:p>
          <a:r>
            <a:rPr lang="en-GB" sz="2800" dirty="0" smtClean="0">
              <a:latin typeface="+mj-lt"/>
            </a:rPr>
            <a:t>Conferences</a:t>
          </a:r>
          <a:endParaRPr lang="en-GB" sz="2800" dirty="0">
            <a:latin typeface="+mj-lt"/>
          </a:endParaRPr>
        </a:p>
      </dgm:t>
    </dgm:pt>
    <dgm:pt modelId="{9748003D-1BFC-4FDE-B604-BC9440BA620C}" type="parTrans" cxnId="{CE2DBC13-0D61-46F6-A3D7-2A7CDF180FA9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787E2C80-8D1B-4168-AE77-D772B9988A70}" type="sibTrans" cxnId="{CE2DBC13-0D61-46F6-A3D7-2A7CDF180FA9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CFB395E6-00B6-4665-822B-10D569BFC6E3}">
      <dgm:prSet phldrT="[Text]" custT="1"/>
      <dgm:spPr/>
      <dgm:t>
        <a:bodyPr/>
        <a:lstStyle/>
        <a:p>
          <a:r>
            <a:rPr lang="en-GB" sz="2800" dirty="0" smtClean="0">
              <a:latin typeface="+mj-lt"/>
            </a:rPr>
            <a:t>Sales</a:t>
          </a:r>
          <a:endParaRPr lang="en-GB" sz="2800" dirty="0">
            <a:latin typeface="+mj-lt"/>
          </a:endParaRPr>
        </a:p>
      </dgm:t>
    </dgm:pt>
    <dgm:pt modelId="{31181F70-6AA7-4781-9BEC-720FB358257E}" type="parTrans" cxnId="{68C2CF14-9565-4CDA-A214-9BFC1BF6B5D5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4E149D43-A772-4AC8-80EE-4A75EF967E63}" type="sibTrans" cxnId="{68C2CF14-9565-4CDA-A214-9BFC1BF6B5D5}">
      <dgm:prSet/>
      <dgm:spPr/>
      <dgm:t>
        <a:bodyPr/>
        <a:lstStyle/>
        <a:p>
          <a:endParaRPr lang="en-GB" sz="2800">
            <a:latin typeface="+mj-lt"/>
          </a:endParaRPr>
        </a:p>
      </dgm:t>
    </dgm:pt>
    <dgm:pt modelId="{C4174AB0-7485-4A1C-AD3F-A6B2121817A8}" type="pres">
      <dgm:prSet presAssocID="{ED4652E3-94E8-47F3-9A48-5C85B08B3E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480323-AE5F-4752-9A2C-A6AABB4BBE92}" type="pres">
      <dgm:prSet presAssocID="{55E5DC3E-3722-4536-84A1-24FE34816472}" presName="centerShape" presStyleLbl="node0" presStyleIdx="0" presStyleCnt="1" custScaleX="161165" custScaleY="55879" custLinFactNeighborX="243" custLinFactNeighborY="1430"/>
      <dgm:spPr/>
      <dgm:t>
        <a:bodyPr/>
        <a:lstStyle/>
        <a:p>
          <a:endParaRPr lang="en-GB"/>
        </a:p>
      </dgm:t>
    </dgm:pt>
    <dgm:pt modelId="{AD9E9729-10E3-4CC0-8E73-58D4B32A17F6}" type="pres">
      <dgm:prSet presAssocID="{9C9B8CAF-A0EF-45EF-BB5D-87050CE40D85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F09F037-E5B8-49FF-945B-ED9BE086FEAD}" type="pres">
      <dgm:prSet presAssocID="{6CE96D9A-F21C-40D6-B765-339814F63908}" presName="node" presStyleLbl="node1" presStyleIdx="0" presStyleCnt="4" custScaleX="100166" custScaleY="457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090D41-66F8-4E78-979F-72925059675B}" type="pres">
      <dgm:prSet presAssocID="{F783DB64-C7C9-4305-8081-BB69E61D0A76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7AE6F9C2-9F3B-481C-9BE0-6540273A9545}" type="pres">
      <dgm:prSet presAssocID="{0DD62855-49D3-4DB0-8660-C5AC858E0551}" presName="node" presStyleLbl="node1" presStyleIdx="1" presStyleCnt="4" custScaleY="58121" custRadScaleRad="79594" custRadScaleInc="-194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4EE33D-BECA-4DC2-B35C-10A4A8E94212}" type="pres">
      <dgm:prSet presAssocID="{9748003D-1BFC-4FDE-B604-BC9440BA620C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18A571D1-8A3B-4B5F-BFFD-387D86846A32}" type="pres">
      <dgm:prSet presAssocID="{2014ABA2-4547-47A9-84B8-8A0F84EC11A9}" presName="node" presStyleLbl="node1" presStyleIdx="2" presStyleCnt="4" custScaleY="54693" custRadScaleRad="80241" custRadScaleInc="139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B0E73A-DAD7-487C-9E01-ECDE35110D94}" type="pres">
      <dgm:prSet presAssocID="{31181F70-6AA7-4781-9BEC-720FB358257E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E66ED121-6BD0-4D3B-8017-7FB3A52B190E}" type="pres">
      <dgm:prSet presAssocID="{CFB395E6-00B6-4665-822B-10D569BFC6E3}" presName="node" presStyleLbl="node1" presStyleIdx="3" presStyleCnt="4" custScaleY="453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FA7066-94DA-42FF-AA7F-1F12EABE08D8}" type="presOf" srcId="{F783DB64-C7C9-4305-8081-BB69E61D0A76}" destId="{57090D41-66F8-4E78-979F-72925059675B}" srcOrd="0" destOrd="0" presId="urn:microsoft.com/office/officeart/2005/8/layout/radial4"/>
    <dgm:cxn modelId="{4B44EB6E-93E9-4CA7-B0E2-05A335D699AE}" type="presOf" srcId="{9748003D-1BFC-4FDE-B604-BC9440BA620C}" destId="{5D4EE33D-BECA-4DC2-B35C-10A4A8E94212}" srcOrd="0" destOrd="0" presId="urn:microsoft.com/office/officeart/2005/8/layout/radial4"/>
    <dgm:cxn modelId="{6FF2C092-57E7-4CAE-97EF-0EBF376F16C2}" srcId="{55E5DC3E-3722-4536-84A1-24FE34816472}" destId="{0DD62855-49D3-4DB0-8660-C5AC858E0551}" srcOrd="1" destOrd="0" parTransId="{F783DB64-C7C9-4305-8081-BB69E61D0A76}" sibTransId="{A460590D-90A5-428D-ABE7-626DC3A6A095}"/>
    <dgm:cxn modelId="{9C56DB45-69FA-4F2C-8937-C7E4CA33B784}" type="presOf" srcId="{CFB395E6-00B6-4665-822B-10D569BFC6E3}" destId="{E66ED121-6BD0-4D3B-8017-7FB3A52B190E}" srcOrd="0" destOrd="0" presId="urn:microsoft.com/office/officeart/2005/8/layout/radial4"/>
    <dgm:cxn modelId="{87B1D01F-89A4-4187-8090-6EF37355338E}" type="presOf" srcId="{55E5DC3E-3722-4536-84A1-24FE34816472}" destId="{AC480323-AE5F-4752-9A2C-A6AABB4BBE92}" srcOrd="0" destOrd="0" presId="urn:microsoft.com/office/officeart/2005/8/layout/radial4"/>
    <dgm:cxn modelId="{817C6F03-B09C-4A1C-8632-696D2182419F}" type="presOf" srcId="{6CE96D9A-F21C-40D6-B765-339814F63908}" destId="{BF09F037-E5B8-49FF-945B-ED9BE086FEAD}" srcOrd="0" destOrd="0" presId="urn:microsoft.com/office/officeart/2005/8/layout/radial4"/>
    <dgm:cxn modelId="{F2FE509A-DD5F-42EE-A412-4D615DCBB462}" type="presOf" srcId="{2014ABA2-4547-47A9-84B8-8A0F84EC11A9}" destId="{18A571D1-8A3B-4B5F-BFFD-387D86846A32}" srcOrd="0" destOrd="0" presId="urn:microsoft.com/office/officeart/2005/8/layout/radial4"/>
    <dgm:cxn modelId="{68C2CF14-9565-4CDA-A214-9BFC1BF6B5D5}" srcId="{55E5DC3E-3722-4536-84A1-24FE34816472}" destId="{CFB395E6-00B6-4665-822B-10D569BFC6E3}" srcOrd="3" destOrd="0" parTransId="{31181F70-6AA7-4781-9BEC-720FB358257E}" sibTransId="{4E149D43-A772-4AC8-80EE-4A75EF967E63}"/>
    <dgm:cxn modelId="{CE2DBC13-0D61-46F6-A3D7-2A7CDF180FA9}" srcId="{55E5DC3E-3722-4536-84A1-24FE34816472}" destId="{2014ABA2-4547-47A9-84B8-8A0F84EC11A9}" srcOrd="2" destOrd="0" parTransId="{9748003D-1BFC-4FDE-B604-BC9440BA620C}" sibTransId="{787E2C80-8D1B-4168-AE77-D772B9988A70}"/>
    <dgm:cxn modelId="{57999641-5B2B-4628-81E9-1AD28E5E8A11}" srcId="{55E5DC3E-3722-4536-84A1-24FE34816472}" destId="{6CE96D9A-F21C-40D6-B765-339814F63908}" srcOrd="0" destOrd="0" parTransId="{9C9B8CAF-A0EF-45EF-BB5D-87050CE40D85}" sibTransId="{9301BED9-CDBE-45F2-A01A-E0EC0CDEE6BF}"/>
    <dgm:cxn modelId="{07E65698-1F2D-4AFB-8E05-D2B4CC54889D}" srcId="{ED4652E3-94E8-47F3-9A48-5C85B08B3E3F}" destId="{55E5DC3E-3722-4536-84A1-24FE34816472}" srcOrd="0" destOrd="0" parTransId="{9D951961-35C0-4322-964C-28250D1D1AE7}" sibTransId="{FBE83955-CA21-480F-8B76-84EEC928FF71}"/>
    <dgm:cxn modelId="{F01B832D-8CFD-4738-ABBF-2C4FB778745F}" type="presOf" srcId="{31181F70-6AA7-4781-9BEC-720FB358257E}" destId="{96B0E73A-DAD7-487C-9E01-ECDE35110D94}" srcOrd="0" destOrd="0" presId="urn:microsoft.com/office/officeart/2005/8/layout/radial4"/>
    <dgm:cxn modelId="{FE70AECD-B6CD-4F95-9AE3-DD7F7B7460EF}" type="presOf" srcId="{0DD62855-49D3-4DB0-8660-C5AC858E0551}" destId="{7AE6F9C2-9F3B-481C-9BE0-6540273A9545}" srcOrd="0" destOrd="0" presId="urn:microsoft.com/office/officeart/2005/8/layout/radial4"/>
    <dgm:cxn modelId="{89E21DA1-A8C0-4E63-BF54-FF7EE8F884B6}" type="presOf" srcId="{ED4652E3-94E8-47F3-9A48-5C85B08B3E3F}" destId="{C4174AB0-7485-4A1C-AD3F-A6B2121817A8}" srcOrd="0" destOrd="0" presId="urn:microsoft.com/office/officeart/2005/8/layout/radial4"/>
    <dgm:cxn modelId="{CFADD105-FBCB-4A3C-98B7-14322D1F8739}" type="presOf" srcId="{9C9B8CAF-A0EF-45EF-BB5D-87050CE40D85}" destId="{AD9E9729-10E3-4CC0-8E73-58D4B32A17F6}" srcOrd="0" destOrd="0" presId="urn:microsoft.com/office/officeart/2005/8/layout/radial4"/>
    <dgm:cxn modelId="{72512C52-C87F-4C21-80B5-51AA53B470BE}" type="presParOf" srcId="{C4174AB0-7485-4A1C-AD3F-A6B2121817A8}" destId="{AC480323-AE5F-4752-9A2C-A6AABB4BBE92}" srcOrd="0" destOrd="0" presId="urn:microsoft.com/office/officeart/2005/8/layout/radial4"/>
    <dgm:cxn modelId="{4EDDAB51-3332-4C04-A1F8-B59B75E259E7}" type="presParOf" srcId="{C4174AB0-7485-4A1C-AD3F-A6B2121817A8}" destId="{AD9E9729-10E3-4CC0-8E73-58D4B32A17F6}" srcOrd="1" destOrd="0" presId="urn:microsoft.com/office/officeart/2005/8/layout/radial4"/>
    <dgm:cxn modelId="{EC92901E-1678-40E4-BC6D-4070BF9D3A60}" type="presParOf" srcId="{C4174AB0-7485-4A1C-AD3F-A6B2121817A8}" destId="{BF09F037-E5B8-49FF-945B-ED9BE086FEAD}" srcOrd="2" destOrd="0" presId="urn:microsoft.com/office/officeart/2005/8/layout/radial4"/>
    <dgm:cxn modelId="{2753D73F-B772-4FDA-BCB5-6E0C6EF8E5CF}" type="presParOf" srcId="{C4174AB0-7485-4A1C-AD3F-A6B2121817A8}" destId="{57090D41-66F8-4E78-979F-72925059675B}" srcOrd="3" destOrd="0" presId="urn:microsoft.com/office/officeart/2005/8/layout/radial4"/>
    <dgm:cxn modelId="{3B862D76-FBBC-4C43-8B35-A0E811547B9A}" type="presParOf" srcId="{C4174AB0-7485-4A1C-AD3F-A6B2121817A8}" destId="{7AE6F9C2-9F3B-481C-9BE0-6540273A9545}" srcOrd="4" destOrd="0" presId="urn:microsoft.com/office/officeart/2005/8/layout/radial4"/>
    <dgm:cxn modelId="{105CF5D4-70EE-4454-92EE-2B3B617AC9F1}" type="presParOf" srcId="{C4174AB0-7485-4A1C-AD3F-A6B2121817A8}" destId="{5D4EE33D-BECA-4DC2-B35C-10A4A8E94212}" srcOrd="5" destOrd="0" presId="urn:microsoft.com/office/officeart/2005/8/layout/radial4"/>
    <dgm:cxn modelId="{DFF16243-F748-49A3-B41F-9094DCF12A82}" type="presParOf" srcId="{C4174AB0-7485-4A1C-AD3F-A6B2121817A8}" destId="{18A571D1-8A3B-4B5F-BFFD-387D86846A32}" srcOrd="6" destOrd="0" presId="urn:microsoft.com/office/officeart/2005/8/layout/radial4"/>
    <dgm:cxn modelId="{F468E678-8375-46DB-A448-14B29D1545CB}" type="presParOf" srcId="{C4174AB0-7485-4A1C-AD3F-A6B2121817A8}" destId="{96B0E73A-DAD7-487C-9E01-ECDE35110D94}" srcOrd="7" destOrd="0" presId="urn:microsoft.com/office/officeart/2005/8/layout/radial4"/>
    <dgm:cxn modelId="{DBDCF00A-6E6F-4274-BFDC-D3EBABB84090}" type="presParOf" srcId="{C4174AB0-7485-4A1C-AD3F-A6B2121817A8}" destId="{E66ED121-6BD0-4D3B-8017-7FB3A52B190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E602C149-9AC4-4DB3-952B-F3194809B892}" type="presOf" srcId="{ABD21C66-C69F-4694-80B6-74413CDF13E3}" destId="{B4DFEE63-FDC5-42A5-BE32-F06E444DE4DF}" srcOrd="0" destOrd="0" presId="urn:microsoft.com/office/officeart/2005/8/layout/chevron1"/>
    <dgm:cxn modelId="{9DA7B203-7C8D-46D2-AEB9-5772E4CEFE1A}" type="presOf" srcId="{5C2B04F2-9B48-47F0-8F8A-EA75BEC8FC11}" destId="{9B8568DD-CE67-4C03-8987-322454CB36BE}" srcOrd="0" destOrd="0" presId="urn:microsoft.com/office/officeart/2005/8/layout/chevron1"/>
    <dgm:cxn modelId="{3FD89D05-02F2-458C-BDF0-188D684E7DE3}" type="presOf" srcId="{76AAE02B-4E5F-4A94-BCDF-CD9F0DB447A9}" destId="{3706A2AF-376D-4B37-AA59-5D4AD8E7C8CE}" srcOrd="0" destOrd="0" presId="urn:microsoft.com/office/officeart/2005/8/layout/chevron1"/>
    <dgm:cxn modelId="{A5046925-065A-47A8-939A-C9A9359EB6EB}" type="presOf" srcId="{2DA02545-B374-4022-88FC-2BE2F04137AB}" destId="{89860516-FC3F-4D5A-A2CB-FF485CF3B44B}" srcOrd="0" destOrd="0" presId="urn:microsoft.com/office/officeart/2005/8/layout/chevron1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F80E9724-8E1D-4FAE-AA22-C1C524C853B9}" type="presOf" srcId="{849F2AD5-7177-4C6B-B02E-EBFEDB3FDF36}" destId="{D9A67B9B-9392-4849-88B9-A460C2509276}" srcOrd="0" destOrd="0" presId="urn:microsoft.com/office/officeart/2005/8/layout/chevron1"/>
    <dgm:cxn modelId="{5EA6E40C-2CEC-4284-9D4F-75CC11CAA06A}" type="presParOf" srcId="{3706A2AF-376D-4B37-AA59-5D4AD8E7C8CE}" destId="{D9A67B9B-9392-4849-88B9-A460C2509276}" srcOrd="0" destOrd="0" presId="urn:microsoft.com/office/officeart/2005/8/layout/chevron1"/>
    <dgm:cxn modelId="{9FB5227B-E72B-4816-A7DE-7D24555649A3}" type="presParOf" srcId="{3706A2AF-376D-4B37-AA59-5D4AD8E7C8CE}" destId="{055F80D3-EBC9-4C75-B9BF-6283C4344102}" srcOrd="1" destOrd="0" presId="urn:microsoft.com/office/officeart/2005/8/layout/chevron1"/>
    <dgm:cxn modelId="{A2188638-A586-419B-812D-DCE312CC1C87}" type="presParOf" srcId="{3706A2AF-376D-4B37-AA59-5D4AD8E7C8CE}" destId="{B4DFEE63-FDC5-42A5-BE32-F06E444DE4DF}" srcOrd="2" destOrd="0" presId="urn:microsoft.com/office/officeart/2005/8/layout/chevron1"/>
    <dgm:cxn modelId="{EF0570C7-5B26-453C-876C-4F4B8B3F3FFD}" type="presParOf" srcId="{3706A2AF-376D-4B37-AA59-5D4AD8E7C8CE}" destId="{637BBA98-F282-45DA-97D4-367DDFD93FC0}" srcOrd="3" destOrd="0" presId="urn:microsoft.com/office/officeart/2005/8/layout/chevron1"/>
    <dgm:cxn modelId="{7FDC983E-0947-401C-8E66-C02A2B5FC5C1}" type="presParOf" srcId="{3706A2AF-376D-4B37-AA59-5D4AD8E7C8CE}" destId="{89860516-FC3F-4D5A-A2CB-FF485CF3B44B}" srcOrd="4" destOrd="0" presId="urn:microsoft.com/office/officeart/2005/8/layout/chevron1"/>
    <dgm:cxn modelId="{057C7306-1978-49B0-ABE8-459203A66057}" type="presParOf" srcId="{3706A2AF-376D-4B37-AA59-5D4AD8E7C8CE}" destId="{DF19223C-25CC-499B-AE3B-021A491D09B4}" srcOrd="5" destOrd="0" presId="urn:microsoft.com/office/officeart/2005/8/layout/chevron1"/>
    <dgm:cxn modelId="{F7971595-2618-4E6F-BA8F-B35EBA1F4A34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281579-9C34-4494-9CC5-81E0B9E6495A}" type="presOf" srcId="{849F2AD5-7177-4C6B-B02E-EBFEDB3FDF36}" destId="{D9A67B9B-9392-4849-88B9-A460C2509276}" srcOrd="0" destOrd="0" presId="urn:microsoft.com/office/officeart/2005/8/layout/chevron1"/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A43F60B9-0890-43CA-8DD8-659982A18E19}" type="presOf" srcId="{2DA02545-B374-4022-88FC-2BE2F04137AB}" destId="{89860516-FC3F-4D5A-A2CB-FF485CF3B44B}" srcOrd="0" destOrd="0" presId="urn:microsoft.com/office/officeart/2005/8/layout/chevron1"/>
    <dgm:cxn modelId="{E17D3DD1-B970-480E-8219-814A13956638}" type="presOf" srcId="{ABD21C66-C69F-4694-80B6-74413CDF13E3}" destId="{B4DFEE63-FDC5-42A5-BE32-F06E444DE4DF}" srcOrd="0" destOrd="0" presId="urn:microsoft.com/office/officeart/2005/8/layout/chevron1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B54B00B3-F2F2-410D-91D1-5454F952E854}" type="presOf" srcId="{5C2B04F2-9B48-47F0-8F8A-EA75BEC8FC11}" destId="{9B8568DD-CE67-4C03-8987-322454CB36BE}" srcOrd="0" destOrd="0" presId="urn:microsoft.com/office/officeart/2005/8/layout/chevron1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316768D4-D6AB-49E2-B60B-24B93EB1349E}" type="presOf" srcId="{76AAE02B-4E5F-4A94-BCDF-CD9F0DB447A9}" destId="{3706A2AF-376D-4B37-AA59-5D4AD8E7C8CE}" srcOrd="0" destOrd="0" presId="urn:microsoft.com/office/officeart/2005/8/layout/chevron1"/>
    <dgm:cxn modelId="{D4A4C749-0FC6-4638-A5AA-AE2980AF4A37}" type="presParOf" srcId="{3706A2AF-376D-4B37-AA59-5D4AD8E7C8CE}" destId="{D9A67B9B-9392-4849-88B9-A460C2509276}" srcOrd="0" destOrd="0" presId="urn:microsoft.com/office/officeart/2005/8/layout/chevron1"/>
    <dgm:cxn modelId="{35505095-9383-4235-8ACA-41F22DD706F9}" type="presParOf" srcId="{3706A2AF-376D-4B37-AA59-5D4AD8E7C8CE}" destId="{055F80D3-EBC9-4C75-B9BF-6283C4344102}" srcOrd="1" destOrd="0" presId="urn:microsoft.com/office/officeart/2005/8/layout/chevron1"/>
    <dgm:cxn modelId="{23FA8C34-9EA1-4336-BFFF-BEDADA3D0232}" type="presParOf" srcId="{3706A2AF-376D-4B37-AA59-5D4AD8E7C8CE}" destId="{B4DFEE63-FDC5-42A5-BE32-F06E444DE4DF}" srcOrd="2" destOrd="0" presId="urn:microsoft.com/office/officeart/2005/8/layout/chevron1"/>
    <dgm:cxn modelId="{FC4D68C5-EB9E-486A-AF06-F59170128D32}" type="presParOf" srcId="{3706A2AF-376D-4B37-AA59-5D4AD8E7C8CE}" destId="{637BBA98-F282-45DA-97D4-367DDFD93FC0}" srcOrd="3" destOrd="0" presId="urn:microsoft.com/office/officeart/2005/8/layout/chevron1"/>
    <dgm:cxn modelId="{8858ECF8-481D-4C4B-AEC5-E05EAB3A43BF}" type="presParOf" srcId="{3706A2AF-376D-4B37-AA59-5D4AD8E7C8CE}" destId="{89860516-FC3F-4D5A-A2CB-FF485CF3B44B}" srcOrd="4" destOrd="0" presId="urn:microsoft.com/office/officeart/2005/8/layout/chevron1"/>
    <dgm:cxn modelId="{9D0A8637-6256-43EF-B014-8023FA0E95F7}" type="presParOf" srcId="{3706A2AF-376D-4B37-AA59-5D4AD8E7C8CE}" destId="{DF19223C-25CC-499B-AE3B-021A491D09B4}" srcOrd="5" destOrd="0" presId="urn:microsoft.com/office/officeart/2005/8/layout/chevron1"/>
    <dgm:cxn modelId="{85A4029F-69FC-49D0-8D08-E50DFC273EFE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7E9B93-D8DC-48ED-B225-E89C67E1C1B1}" type="presOf" srcId="{2DA02545-B374-4022-88FC-2BE2F04137AB}" destId="{89860516-FC3F-4D5A-A2CB-FF485CF3B44B}" srcOrd="0" destOrd="0" presId="urn:microsoft.com/office/officeart/2005/8/layout/chevron1"/>
    <dgm:cxn modelId="{41C70277-FDD0-4199-8962-D3C3DF0B4130}" type="presOf" srcId="{76AAE02B-4E5F-4A94-BCDF-CD9F0DB447A9}" destId="{3706A2AF-376D-4B37-AA59-5D4AD8E7C8CE}" srcOrd="0" destOrd="0" presId="urn:microsoft.com/office/officeart/2005/8/layout/chevron1"/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0A3A2209-3372-4612-B9D8-CA8061BD91E4}" type="presOf" srcId="{849F2AD5-7177-4C6B-B02E-EBFEDB3FDF36}" destId="{D9A67B9B-9392-4849-88B9-A460C2509276}" srcOrd="0" destOrd="0" presId="urn:microsoft.com/office/officeart/2005/8/layout/chevron1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C0DA4D4F-0435-438B-8266-221D307D6DD1}" type="presOf" srcId="{ABD21C66-C69F-4694-80B6-74413CDF13E3}" destId="{B4DFEE63-FDC5-42A5-BE32-F06E444DE4DF}" srcOrd="0" destOrd="0" presId="urn:microsoft.com/office/officeart/2005/8/layout/chevron1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A9553F38-4409-40D6-A569-BD682CE5F305}" type="presOf" srcId="{5C2B04F2-9B48-47F0-8F8A-EA75BEC8FC11}" destId="{9B8568DD-CE67-4C03-8987-322454CB36BE}" srcOrd="0" destOrd="0" presId="urn:microsoft.com/office/officeart/2005/8/layout/chevron1"/>
    <dgm:cxn modelId="{72D76EA2-58AC-4BC6-8207-75386422E722}" type="presParOf" srcId="{3706A2AF-376D-4B37-AA59-5D4AD8E7C8CE}" destId="{D9A67B9B-9392-4849-88B9-A460C2509276}" srcOrd="0" destOrd="0" presId="urn:microsoft.com/office/officeart/2005/8/layout/chevron1"/>
    <dgm:cxn modelId="{CCCD1DBB-E487-432D-8C00-E3F4A465814F}" type="presParOf" srcId="{3706A2AF-376D-4B37-AA59-5D4AD8E7C8CE}" destId="{055F80D3-EBC9-4C75-B9BF-6283C4344102}" srcOrd="1" destOrd="0" presId="urn:microsoft.com/office/officeart/2005/8/layout/chevron1"/>
    <dgm:cxn modelId="{DC02AE1B-1243-4958-899E-DE9C3E7A10AF}" type="presParOf" srcId="{3706A2AF-376D-4B37-AA59-5D4AD8E7C8CE}" destId="{B4DFEE63-FDC5-42A5-BE32-F06E444DE4DF}" srcOrd="2" destOrd="0" presId="urn:microsoft.com/office/officeart/2005/8/layout/chevron1"/>
    <dgm:cxn modelId="{F907FD17-E029-4255-A472-365B8A7A556C}" type="presParOf" srcId="{3706A2AF-376D-4B37-AA59-5D4AD8E7C8CE}" destId="{637BBA98-F282-45DA-97D4-367DDFD93FC0}" srcOrd="3" destOrd="0" presId="urn:microsoft.com/office/officeart/2005/8/layout/chevron1"/>
    <dgm:cxn modelId="{BE01472C-F739-45C5-B48D-3CBBFEA46804}" type="presParOf" srcId="{3706A2AF-376D-4B37-AA59-5D4AD8E7C8CE}" destId="{89860516-FC3F-4D5A-A2CB-FF485CF3B44B}" srcOrd="4" destOrd="0" presId="urn:microsoft.com/office/officeart/2005/8/layout/chevron1"/>
    <dgm:cxn modelId="{B29976D8-1F93-4383-B739-A79FA0CEAD40}" type="presParOf" srcId="{3706A2AF-376D-4B37-AA59-5D4AD8E7C8CE}" destId="{DF19223C-25CC-499B-AE3B-021A491D09B4}" srcOrd="5" destOrd="0" presId="urn:microsoft.com/office/officeart/2005/8/layout/chevron1"/>
    <dgm:cxn modelId="{DBBC8DDD-1929-4147-A8D3-CFB240745381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EB45A891-42B0-4674-A507-A8C10F979162}" type="presOf" srcId="{76AAE02B-4E5F-4A94-BCDF-CD9F0DB447A9}" destId="{3706A2AF-376D-4B37-AA59-5D4AD8E7C8CE}" srcOrd="0" destOrd="0" presId="urn:microsoft.com/office/officeart/2005/8/layout/chevron1"/>
    <dgm:cxn modelId="{FC109295-21CF-4541-A5B9-B544391A8450}" type="presOf" srcId="{2DA02545-B374-4022-88FC-2BE2F04137AB}" destId="{89860516-FC3F-4D5A-A2CB-FF485CF3B44B}" srcOrd="0" destOrd="0" presId="urn:microsoft.com/office/officeart/2005/8/layout/chevron1"/>
    <dgm:cxn modelId="{C30151B9-3A15-4E0B-9F9B-5F33977BA80A}" type="presOf" srcId="{ABD21C66-C69F-4694-80B6-74413CDF13E3}" destId="{B4DFEE63-FDC5-42A5-BE32-F06E444DE4DF}" srcOrd="0" destOrd="0" presId="urn:microsoft.com/office/officeart/2005/8/layout/chevron1"/>
    <dgm:cxn modelId="{CECCA947-36A0-4B32-9B69-EB72848C8DE7}" type="presOf" srcId="{5C2B04F2-9B48-47F0-8F8A-EA75BEC8FC11}" destId="{9B8568DD-CE67-4C03-8987-322454CB36BE}" srcOrd="0" destOrd="0" presId="urn:microsoft.com/office/officeart/2005/8/layout/chevron1"/>
    <dgm:cxn modelId="{A0C1E42C-BF7E-458D-AF96-72B71C2A7B32}" type="presOf" srcId="{849F2AD5-7177-4C6B-B02E-EBFEDB3FDF36}" destId="{D9A67B9B-9392-4849-88B9-A460C2509276}" srcOrd="0" destOrd="0" presId="urn:microsoft.com/office/officeart/2005/8/layout/chevron1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9556280F-BB5A-4D9F-BE6F-27EFE8B8E23B}" type="presParOf" srcId="{3706A2AF-376D-4B37-AA59-5D4AD8E7C8CE}" destId="{D9A67B9B-9392-4849-88B9-A460C2509276}" srcOrd="0" destOrd="0" presId="urn:microsoft.com/office/officeart/2005/8/layout/chevron1"/>
    <dgm:cxn modelId="{029AFB4C-2D4B-4782-A0EE-8BD92AE5700D}" type="presParOf" srcId="{3706A2AF-376D-4B37-AA59-5D4AD8E7C8CE}" destId="{055F80D3-EBC9-4C75-B9BF-6283C4344102}" srcOrd="1" destOrd="0" presId="urn:microsoft.com/office/officeart/2005/8/layout/chevron1"/>
    <dgm:cxn modelId="{72CB71B8-0FA0-4D1B-A43E-58ECFD351FFB}" type="presParOf" srcId="{3706A2AF-376D-4B37-AA59-5D4AD8E7C8CE}" destId="{B4DFEE63-FDC5-42A5-BE32-F06E444DE4DF}" srcOrd="2" destOrd="0" presId="urn:microsoft.com/office/officeart/2005/8/layout/chevron1"/>
    <dgm:cxn modelId="{C4CF8DDA-8CDB-4B48-AD52-14A6D71CF21A}" type="presParOf" srcId="{3706A2AF-376D-4B37-AA59-5D4AD8E7C8CE}" destId="{637BBA98-F282-45DA-97D4-367DDFD93FC0}" srcOrd="3" destOrd="0" presId="urn:microsoft.com/office/officeart/2005/8/layout/chevron1"/>
    <dgm:cxn modelId="{F9476F59-3606-45E7-9AA8-0FE95FDF9C24}" type="presParOf" srcId="{3706A2AF-376D-4B37-AA59-5D4AD8E7C8CE}" destId="{89860516-FC3F-4D5A-A2CB-FF485CF3B44B}" srcOrd="4" destOrd="0" presId="urn:microsoft.com/office/officeart/2005/8/layout/chevron1"/>
    <dgm:cxn modelId="{15C7FD56-77FB-4EEB-9DEE-CB4E30B77C0A}" type="presParOf" srcId="{3706A2AF-376D-4B37-AA59-5D4AD8E7C8CE}" destId="{DF19223C-25CC-499B-AE3B-021A491D09B4}" srcOrd="5" destOrd="0" presId="urn:microsoft.com/office/officeart/2005/8/layout/chevron1"/>
    <dgm:cxn modelId="{D2E0F601-C60A-4C27-9766-85ED571DF1CC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CFEC8F-BCED-4B98-B259-5B645469FD75}" type="presOf" srcId="{849F2AD5-7177-4C6B-B02E-EBFEDB3FDF36}" destId="{D9A67B9B-9392-4849-88B9-A460C2509276}" srcOrd="0" destOrd="0" presId="urn:microsoft.com/office/officeart/2005/8/layout/chevron1"/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E4CABAE6-47AA-4535-B5D4-2A03BAB7FA86}" type="presOf" srcId="{2DA02545-B374-4022-88FC-2BE2F04137AB}" destId="{89860516-FC3F-4D5A-A2CB-FF485CF3B44B}" srcOrd="0" destOrd="0" presId="urn:microsoft.com/office/officeart/2005/8/layout/chevron1"/>
    <dgm:cxn modelId="{74FC4971-1798-4A7D-8523-2A4CE17F5A3D}" type="presOf" srcId="{76AAE02B-4E5F-4A94-BCDF-CD9F0DB447A9}" destId="{3706A2AF-376D-4B37-AA59-5D4AD8E7C8CE}" srcOrd="0" destOrd="0" presId="urn:microsoft.com/office/officeart/2005/8/layout/chevron1"/>
    <dgm:cxn modelId="{D5820922-99B7-4FE1-9624-85F15F071C93}" type="presOf" srcId="{5C2B04F2-9B48-47F0-8F8A-EA75BEC8FC11}" destId="{9B8568DD-CE67-4C03-8987-322454CB36BE}" srcOrd="0" destOrd="0" presId="urn:microsoft.com/office/officeart/2005/8/layout/chevron1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7B4DBB50-E607-41A1-A8D8-D87A57E2A781}" type="presOf" srcId="{ABD21C66-C69F-4694-80B6-74413CDF13E3}" destId="{B4DFEE63-FDC5-42A5-BE32-F06E444DE4DF}" srcOrd="0" destOrd="0" presId="urn:microsoft.com/office/officeart/2005/8/layout/chevron1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32CE2983-51D0-4EB3-B4C5-F059E0F169BC}" type="presParOf" srcId="{3706A2AF-376D-4B37-AA59-5D4AD8E7C8CE}" destId="{D9A67B9B-9392-4849-88B9-A460C2509276}" srcOrd="0" destOrd="0" presId="urn:microsoft.com/office/officeart/2005/8/layout/chevron1"/>
    <dgm:cxn modelId="{D50B3BB7-9F95-496C-9EE3-C390741D22FE}" type="presParOf" srcId="{3706A2AF-376D-4B37-AA59-5D4AD8E7C8CE}" destId="{055F80D3-EBC9-4C75-B9BF-6283C4344102}" srcOrd="1" destOrd="0" presId="urn:microsoft.com/office/officeart/2005/8/layout/chevron1"/>
    <dgm:cxn modelId="{5AD566C4-3A22-446F-A957-7027661DCD97}" type="presParOf" srcId="{3706A2AF-376D-4B37-AA59-5D4AD8E7C8CE}" destId="{B4DFEE63-FDC5-42A5-BE32-F06E444DE4DF}" srcOrd="2" destOrd="0" presId="urn:microsoft.com/office/officeart/2005/8/layout/chevron1"/>
    <dgm:cxn modelId="{92F793E6-78F9-4CB8-8FC4-05FE74A44B6B}" type="presParOf" srcId="{3706A2AF-376D-4B37-AA59-5D4AD8E7C8CE}" destId="{637BBA98-F282-45DA-97D4-367DDFD93FC0}" srcOrd="3" destOrd="0" presId="urn:microsoft.com/office/officeart/2005/8/layout/chevron1"/>
    <dgm:cxn modelId="{900E2F63-5DBB-4CE0-99B4-0BE22C9581F2}" type="presParOf" srcId="{3706A2AF-376D-4B37-AA59-5D4AD8E7C8CE}" destId="{89860516-FC3F-4D5A-A2CB-FF485CF3B44B}" srcOrd="4" destOrd="0" presId="urn:microsoft.com/office/officeart/2005/8/layout/chevron1"/>
    <dgm:cxn modelId="{4E615B90-C0EA-43DD-B95B-12CCE89410D5}" type="presParOf" srcId="{3706A2AF-376D-4B37-AA59-5D4AD8E7C8CE}" destId="{DF19223C-25CC-499B-AE3B-021A491D09B4}" srcOrd="5" destOrd="0" presId="urn:microsoft.com/office/officeart/2005/8/layout/chevron1"/>
    <dgm:cxn modelId="{9EE7914A-0761-4DB4-88B6-A0E52766E709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EC7A63-079B-462D-B4E9-4A75E6549897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EA31CA-4EC9-4290-A642-FE4B90979BF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4000" dirty="0" smtClean="0">
              <a:latin typeface="+mj-lt"/>
            </a:rPr>
            <a:t>Your presentation</a:t>
          </a:r>
          <a:endParaRPr lang="en-GB" sz="4000" dirty="0">
            <a:latin typeface="+mj-lt"/>
          </a:endParaRPr>
        </a:p>
      </dgm:t>
    </dgm:pt>
    <dgm:pt modelId="{E63C96FA-B8B6-4EA1-BC4E-AB2B208E16CD}" type="parTrans" cxnId="{81D89A5D-20C3-4480-B86E-BA583E9A6E1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9E47208-8026-481E-B931-3251CF76DBE0}" type="sibTrans" cxnId="{81D89A5D-20C3-4480-B86E-BA583E9A6E1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6A4A6F4-F3CE-49E0-AD4B-4FFE7CBF88AE}">
      <dgm:prSet phldrT="[Text]" custT="1"/>
      <dgm:spPr/>
      <dgm:t>
        <a:bodyPr/>
        <a:lstStyle/>
        <a:p>
          <a:r>
            <a:rPr lang="en-GB" sz="2400" dirty="0" smtClean="0">
              <a:latin typeface="+mj-lt"/>
            </a:rPr>
            <a:t>What you say</a:t>
          </a:r>
          <a:endParaRPr lang="en-GB" sz="2400" dirty="0">
            <a:latin typeface="+mj-lt"/>
          </a:endParaRPr>
        </a:p>
      </dgm:t>
    </dgm:pt>
    <dgm:pt modelId="{BCB52FF5-E2A1-4E15-9C99-300C35CA7BBB}" type="parTrans" cxnId="{8F26CCE8-E652-433F-ABD6-6B8D1F3B505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58F8A77-F89F-42CF-B2E2-82F55128D0CB}" type="sibTrans" cxnId="{8F26CCE8-E652-433F-ABD6-6B8D1F3B505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0C2D363-4EBF-4B0C-B35A-03FAF132F364}">
      <dgm:prSet phldrT="[Text]" custT="1"/>
      <dgm:spPr/>
      <dgm:t>
        <a:bodyPr/>
        <a:lstStyle/>
        <a:p>
          <a:r>
            <a:rPr lang="en-GB" sz="2400" dirty="0" smtClean="0">
              <a:latin typeface="+mj-lt"/>
            </a:rPr>
            <a:t>Your presence and delivery</a:t>
          </a:r>
          <a:endParaRPr lang="en-GB" sz="2400" dirty="0">
            <a:latin typeface="+mj-lt"/>
          </a:endParaRPr>
        </a:p>
      </dgm:t>
    </dgm:pt>
    <dgm:pt modelId="{D7B4B587-B111-4690-B830-5B9DA966EA61}" type="parTrans" cxnId="{B1EC75F9-8308-41AC-9683-5748FF3FC6B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9DBD27B-9C59-483B-A18A-C7B21260862B}" type="sibTrans" cxnId="{B1EC75F9-8308-41AC-9683-5748FF3FC6B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3A04016-00C8-4D81-B667-48B38D9B62B5}">
      <dgm:prSet phldrT="[Text]" custT="1"/>
      <dgm:spPr/>
      <dgm:t>
        <a:bodyPr/>
        <a:lstStyle/>
        <a:p>
          <a:r>
            <a:rPr lang="en-GB" sz="2400" dirty="0" smtClean="0">
              <a:latin typeface="+mj-lt"/>
            </a:rPr>
            <a:t>Your handout</a:t>
          </a:r>
          <a:endParaRPr lang="en-GB" sz="2400" dirty="0">
            <a:latin typeface="+mj-lt"/>
          </a:endParaRPr>
        </a:p>
      </dgm:t>
    </dgm:pt>
    <dgm:pt modelId="{36B5CBDA-9A2C-42DD-80F5-08A7B774DF56}" type="parTrans" cxnId="{ED895130-4E2F-405C-9948-5AF2307C459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773BF4E-4240-496C-981A-22406B9AF564}" type="sibTrans" cxnId="{ED895130-4E2F-405C-9948-5AF2307C459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C3EA314-568F-4A90-B552-5243B48AA04C}">
      <dgm:prSet phldrT="[Text]" custT="1"/>
      <dgm:spPr/>
      <dgm:t>
        <a:bodyPr/>
        <a:lstStyle/>
        <a:p>
          <a:r>
            <a:rPr lang="en-GB" sz="2400" dirty="0" smtClean="0">
              <a:latin typeface="+mj-lt"/>
            </a:rPr>
            <a:t>Your slides</a:t>
          </a:r>
          <a:endParaRPr lang="en-GB" sz="2400" dirty="0">
            <a:latin typeface="+mj-lt"/>
          </a:endParaRPr>
        </a:p>
      </dgm:t>
    </dgm:pt>
    <dgm:pt modelId="{7A0DB64D-5A5E-4ED6-A797-E367AC4A86DF}" type="parTrans" cxnId="{030BACC4-CA00-496F-865D-7167A865417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EA477D4-AD68-4E00-97B8-7BAF7B118FA2}" type="sibTrans" cxnId="{030BACC4-CA00-496F-865D-7167A865417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BE79957-3E35-4BE1-8399-B6C9FB708F31}" type="pres">
      <dgm:prSet presAssocID="{D9EC7A63-079B-462D-B4E9-4A75E65498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A9D57D-00B1-4616-AB16-8D7097BA33D6}" type="pres">
      <dgm:prSet presAssocID="{C8EA31CA-4EC9-4290-A642-FE4B90979BF5}" presName="centerShape" presStyleLbl="node0" presStyleIdx="0" presStyleCnt="1" custScaleX="146410" custScaleY="76340"/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7C61D909-DC7B-408E-AB52-586B3785C5A9}" type="pres">
      <dgm:prSet presAssocID="{BCB52FF5-E2A1-4E15-9C99-300C35CA7BBB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330752F0-5116-4924-844E-420A6C062A7D}" type="pres">
      <dgm:prSet presAssocID="{B6A4A6F4-F3CE-49E0-AD4B-4FFE7CBF88AE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C582EC77-C4F9-4FAB-BAD6-9EBF648A7B53}" type="pres">
      <dgm:prSet presAssocID="{D7B4B587-B111-4690-B830-5B9DA966EA61}" presName="parTrans" presStyleLbl="bgSibTrans2D1" presStyleIdx="1" presStyleCnt="4" custScaleX="103867"/>
      <dgm:spPr/>
      <dgm:t>
        <a:bodyPr/>
        <a:lstStyle/>
        <a:p>
          <a:endParaRPr lang="en-GB"/>
        </a:p>
      </dgm:t>
    </dgm:pt>
    <dgm:pt modelId="{F52A8211-F4C5-4CEC-A7FE-1B2F453275C0}" type="pres">
      <dgm:prSet presAssocID="{60C2D363-4EBF-4B0C-B35A-03FAF132F364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FF464A93-DAB4-4AB9-9511-9249636D6E7E}" type="pres">
      <dgm:prSet presAssocID="{7A0DB64D-5A5E-4ED6-A797-E367AC4A86DF}" presName="parTrans" presStyleLbl="bgSibTrans2D1" presStyleIdx="2" presStyleCnt="4" custScaleX="103867"/>
      <dgm:spPr/>
      <dgm:t>
        <a:bodyPr/>
        <a:lstStyle/>
        <a:p>
          <a:endParaRPr lang="en-GB"/>
        </a:p>
      </dgm:t>
    </dgm:pt>
    <dgm:pt modelId="{2C708569-1BE3-4940-BA7F-A9EBB98C7917}" type="pres">
      <dgm:prSet presAssocID="{6C3EA314-568F-4A90-B552-5243B48AA04C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A86A202-DC7C-40FC-9626-5ED94B51B3DB}" type="pres">
      <dgm:prSet presAssocID="{36B5CBDA-9A2C-42DD-80F5-08A7B774DF56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02EEE1D2-CFD3-46FC-8111-9C5A78537C48}" type="pres">
      <dgm:prSet presAssocID="{33A04016-00C8-4D81-B667-48B38D9B62B5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ED895130-4E2F-405C-9948-5AF2307C4591}" srcId="{C8EA31CA-4EC9-4290-A642-FE4B90979BF5}" destId="{33A04016-00C8-4D81-B667-48B38D9B62B5}" srcOrd="3" destOrd="0" parTransId="{36B5CBDA-9A2C-42DD-80F5-08A7B774DF56}" sibTransId="{E773BF4E-4240-496C-981A-22406B9AF564}"/>
    <dgm:cxn modelId="{030BACC4-CA00-496F-865D-7167A865417E}" srcId="{C8EA31CA-4EC9-4290-A642-FE4B90979BF5}" destId="{6C3EA314-568F-4A90-B552-5243B48AA04C}" srcOrd="2" destOrd="0" parTransId="{7A0DB64D-5A5E-4ED6-A797-E367AC4A86DF}" sibTransId="{AEA477D4-AD68-4E00-97B8-7BAF7B118FA2}"/>
    <dgm:cxn modelId="{5E844CF9-AE75-49C2-98B0-B43FC380F9F2}" type="presOf" srcId="{6C3EA314-568F-4A90-B552-5243B48AA04C}" destId="{2C708569-1BE3-4940-BA7F-A9EBB98C7917}" srcOrd="0" destOrd="0" presId="urn:microsoft.com/office/officeart/2005/8/layout/radial4"/>
    <dgm:cxn modelId="{81D89A5D-20C3-4480-B86E-BA583E9A6E1F}" srcId="{D9EC7A63-079B-462D-B4E9-4A75E6549897}" destId="{C8EA31CA-4EC9-4290-A642-FE4B90979BF5}" srcOrd="0" destOrd="0" parTransId="{E63C96FA-B8B6-4EA1-BC4E-AB2B208E16CD}" sibTransId="{D9E47208-8026-481E-B931-3251CF76DBE0}"/>
    <dgm:cxn modelId="{C0F32B67-81C5-40AC-AC50-B47A50FFD96C}" type="presOf" srcId="{D7B4B587-B111-4690-B830-5B9DA966EA61}" destId="{C582EC77-C4F9-4FAB-BAD6-9EBF648A7B53}" srcOrd="0" destOrd="0" presId="urn:microsoft.com/office/officeart/2005/8/layout/radial4"/>
    <dgm:cxn modelId="{1BB51DD2-8837-493A-A174-FA89E20C3F8F}" type="presOf" srcId="{33A04016-00C8-4D81-B667-48B38D9B62B5}" destId="{02EEE1D2-CFD3-46FC-8111-9C5A78537C48}" srcOrd="0" destOrd="0" presId="urn:microsoft.com/office/officeart/2005/8/layout/radial4"/>
    <dgm:cxn modelId="{B1EC75F9-8308-41AC-9683-5748FF3FC6BB}" srcId="{C8EA31CA-4EC9-4290-A642-FE4B90979BF5}" destId="{60C2D363-4EBF-4B0C-B35A-03FAF132F364}" srcOrd="1" destOrd="0" parTransId="{D7B4B587-B111-4690-B830-5B9DA966EA61}" sibTransId="{69DBD27B-9C59-483B-A18A-C7B21260862B}"/>
    <dgm:cxn modelId="{951CFA37-CAD8-4C83-BB90-417EF845904E}" type="presOf" srcId="{60C2D363-4EBF-4B0C-B35A-03FAF132F364}" destId="{F52A8211-F4C5-4CEC-A7FE-1B2F453275C0}" srcOrd="0" destOrd="0" presId="urn:microsoft.com/office/officeart/2005/8/layout/radial4"/>
    <dgm:cxn modelId="{0395E8B0-ABC6-4FAD-B3F4-CE14643349DC}" type="presOf" srcId="{B6A4A6F4-F3CE-49E0-AD4B-4FFE7CBF88AE}" destId="{330752F0-5116-4924-844E-420A6C062A7D}" srcOrd="0" destOrd="0" presId="urn:microsoft.com/office/officeart/2005/8/layout/radial4"/>
    <dgm:cxn modelId="{8740EA78-5D42-4974-86C1-659C9B25895C}" type="presOf" srcId="{C8EA31CA-4EC9-4290-A642-FE4B90979BF5}" destId="{73A9D57D-00B1-4616-AB16-8D7097BA33D6}" srcOrd="0" destOrd="0" presId="urn:microsoft.com/office/officeart/2005/8/layout/radial4"/>
    <dgm:cxn modelId="{23729FB1-C1C9-4669-ABB2-6025241B8DEC}" type="presOf" srcId="{D9EC7A63-079B-462D-B4E9-4A75E6549897}" destId="{2BE79957-3E35-4BE1-8399-B6C9FB708F31}" srcOrd="0" destOrd="0" presId="urn:microsoft.com/office/officeart/2005/8/layout/radial4"/>
    <dgm:cxn modelId="{9D280645-5139-4751-AB4A-20A659FBAD63}" type="presOf" srcId="{BCB52FF5-E2A1-4E15-9C99-300C35CA7BBB}" destId="{7C61D909-DC7B-408E-AB52-586B3785C5A9}" srcOrd="0" destOrd="0" presId="urn:microsoft.com/office/officeart/2005/8/layout/radial4"/>
    <dgm:cxn modelId="{8F26CCE8-E652-433F-ABD6-6B8D1F3B5059}" srcId="{C8EA31CA-4EC9-4290-A642-FE4B90979BF5}" destId="{B6A4A6F4-F3CE-49E0-AD4B-4FFE7CBF88AE}" srcOrd="0" destOrd="0" parTransId="{BCB52FF5-E2A1-4E15-9C99-300C35CA7BBB}" sibTransId="{B58F8A77-F89F-42CF-B2E2-82F55128D0CB}"/>
    <dgm:cxn modelId="{1288C621-4E0F-40DD-8D2C-430F26F96CAD}" type="presOf" srcId="{7A0DB64D-5A5E-4ED6-A797-E367AC4A86DF}" destId="{FF464A93-DAB4-4AB9-9511-9249636D6E7E}" srcOrd="0" destOrd="0" presId="urn:microsoft.com/office/officeart/2005/8/layout/radial4"/>
    <dgm:cxn modelId="{F192BFDC-6722-469E-A7D8-C75EF86AA9DA}" type="presOf" srcId="{36B5CBDA-9A2C-42DD-80F5-08A7B774DF56}" destId="{0A86A202-DC7C-40FC-9626-5ED94B51B3DB}" srcOrd="0" destOrd="0" presId="urn:microsoft.com/office/officeart/2005/8/layout/radial4"/>
    <dgm:cxn modelId="{9EC17A19-7DC8-41CE-BDEC-4AD7ED588117}" type="presParOf" srcId="{2BE79957-3E35-4BE1-8399-B6C9FB708F31}" destId="{73A9D57D-00B1-4616-AB16-8D7097BA33D6}" srcOrd="0" destOrd="0" presId="urn:microsoft.com/office/officeart/2005/8/layout/radial4"/>
    <dgm:cxn modelId="{27C2F3DE-80AD-418B-8DD1-1769B8F72942}" type="presParOf" srcId="{2BE79957-3E35-4BE1-8399-B6C9FB708F31}" destId="{7C61D909-DC7B-408E-AB52-586B3785C5A9}" srcOrd="1" destOrd="0" presId="urn:microsoft.com/office/officeart/2005/8/layout/radial4"/>
    <dgm:cxn modelId="{ED891117-81A2-45B0-966A-69EDB5C67192}" type="presParOf" srcId="{2BE79957-3E35-4BE1-8399-B6C9FB708F31}" destId="{330752F0-5116-4924-844E-420A6C062A7D}" srcOrd="2" destOrd="0" presId="urn:microsoft.com/office/officeart/2005/8/layout/radial4"/>
    <dgm:cxn modelId="{0B0E112E-2713-4A08-8787-C8F475A2BFC9}" type="presParOf" srcId="{2BE79957-3E35-4BE1-8399-B6C9FB708F31}" destId="{C582EC77-C4F9-4FAB-BAD6-9EBF648A7B53}" srcOrd="3" destOrd="0" presId="urn:microsoft.com/office/officeart/2005/8/layout/radial4"/>
    <dgm:cxn modelId="{9984F740-C4B8-4C8E-8AD9-A46003E1BBAA}" type="presParOf" srcId="{2BE79957-3E35-4BE1-8399-B6C9FB708F31}" destId="{F52A8211-F4C5-4CEC-A7FE-1B2F453275C0}" srcOrd="4" destOrd="0" presId="urn:microsoft.com/office/officeart/2005/8/layout/radial4"/>
    <dgm:cxn modelId="{D6782BA3-1047-48B7-A9B1-D052A0A00652}" type="presParOf" srcId="{2BE79957-3E35-4BE1-8399-B6C9FB708F31}" destId="{FF464A93-DAB4-4AB9-9511-9249636D6E7E}" srcOrd="5" destOrd="0" presId="urn:microsoft.com/office/officeart/2005/8/layout/radial4"/>
    <dgm:cxn modelId="{6898483C-445E-4FD2-AD45-0F9E848F2EC4}" type="presParOf" srcId="{2BE79957-3E35-4BE1-8399-B6C9FB708F31}" destId="{2C708569-1BE3-4940-BA7F-A9EBB98C7917}" srcOrd="6" destOrd="0" presId="urn:microsoft.com/office/officeart/2005/8/layout/radial4"/>
    <dgm:cxn modelId="{B602A304-D360-47FD-BD7D-88CD9B55D171}" type="presParOf" srcId="{2BE79957-3E35-4BE1-8399-B6C9FB708F31}" destId="{0A86A202-DC7C-40FC-9626-5ED94B51B3DB}" srcOrd="7" destOrd="0" presId="urn:microsoft.com/office/officeart/2005/8/layout/radial4"/>
    <dgm:cxn modelId="{A5D71F1E-E5C0-495A-9A41-3C2A7CD7B900}" type="presParOf" srcId="{2BE79957-3E35-4BE1-8399-B6C9FB708F31}" destId="{02EEE1D2-CFD3-46FC-8111-9C5A78537C4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B495AA27-1FDB-49C4-ADB1-96C363F22F00}" type="presOf" srcId="{2DA02545-B374-4022-88FC-2BE2F04137AB}" destId="{89860516-FC3F-4D5A-A2CB-FF485CF3B44B}" srcOrd="0" destOrd="0" presId="urn:microsoft.com/office/officeart/2005/8/layout/chevron1"/>
    <dgm:cxn modelId="{210AE9F4-189F-423B-8982-9081CD06A438}" type="presOf" srcId="{ABD21C66-C69F-4694-80B6-74413CDF13E3}" destId="{B4DFEE63-FDC5-42A5-BE32-F06E444DE4DF}" srcOrd="0" destOrd="0" presId="urn:microsoft.com/office/officeart/2005/8/layout/chevron1"/>
    <dgm:cxn modelId="{745F47E8-18AB-4D7A-A482-749F58B0B725}" type="presOf" srcId="{76AAE02B-4E5F-4A94-BCDF-CD9F0DB447A9}" destId="{3706A2AF-376D-4B37-AA59-5D4AD8E7C8CE}" srcOrd="0" destOrd="0" presId="urn:microsoft.com/office/officeart/2005/8/layout/chevron1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214107CE-E3C6-4C2B-8C1C-9CCF95370047}" type="presOf" srcId="{5C2B04F2-9B48-47F0-8F8A-EA75BEC8FC11}" destId="{9B8568DD-CE67-4C03-8987-322454CB36BE}" srcOrd="0" destOrd="0" presId="urn:microsoft.com/office/officeart/2005/8/layout/chevron1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8964E5E0-2A9D-4113-9DD2-AA0ABA5269F3}" type="presOf" srcId="{849F2AD5-7177-4C6B-B02E-EBFEDB3FDF36}" destId="{D9A67B9B-9392-4849-88B9-A460C2509276}" srcOrd="0" destOrd="0" presId="urn:microsoft.com/office/officeart/2005/8/layout/chevron1"/>
    <dgm:cxn modelId="{CBB0442B-DD89-4377-A202-86C9B2A715BB}" type="presParOf" srcId="{3706A2AF-376D-4B37-AA59-5D4AD8E7C8CE}" destId="{D9A67B9B-9392-4849-88B9-A460C2509276}" srcOrd="0" destOrd="0" presId="urn:microsoft.com/office/officeart/2005/8/layout/chevron1"/>
    <dgm:cxn modelId="{A2AEBDE5-20BA-44C5-94C0-9A15E9467082}" type="presParOf" srcId="{3706A2AF-376D-4B37-AA59-5D4AD8E7C8CE}" destId="{055F80D3-EBC9-4C75-B9BF-6283C4344102}" srcOrd="1" destOrd="0" presId="urn:microsoft.com/office/officeart/2005/8/layout/chevron1"/>
    <dgm:cxn modelId="{37C8A55C-B800-4219-A41A-D8C816A75E7B}" type="presParOf" srcId="{3706A2AF-376D-4B37-AA59-5D4AD8E7C8CE}" destId="{B4DFEE63-FDC5-42A5-BE32-F06E444DE4DF}" srcOrd="2" destOrd="0" presId="urn:microsoft.com/office/officeart/2005/8/layout/chevron1"/>
    <dgm:cxn modelId="{1F58C53A-88A5-4BB3-9E9B-0181D8BC77A9}" type="presParOf" srcId="{3706A2AF-376D-4B37-AA59-5D4AD8E7C8CE}" destId="{637BBA98-F282-45DA-97D4-367DDFD93FC0}" srcOrd="3" destOrd="0" presId="urn:microsoft.com/office/officeart/2005/8/layout/chevron1"/>
    <dgm:cxn modelId="{362C05E8-E88F-4A32-AB43-755FC78730FF}" type="presParOf" srcId="{3706A2AF-376D-4B37-AA59-5D4AD8E7C8CE}" destId="{89860516-FC3F-4D5A-A2CB-FF485CF3B44B}" srcOrd="4" destOrd="0" presId="urn:microsoft.com/office/officeart/2005/8/layout/chevron1"/>
    <dgm:cxn modelId="{8CF09239-D0CF-49DD-896A-9B87BF4934CD}" type="presParOf" srcId="{3706A2AF-376D-4B37-AA59-5D4AD8E7C8CE}" destId="{DF19223C-25CC-499B-AE3B-021A491D09B4}" srcOrd="5" destOrd="0" presId="urn:microsoft.com/office/officeart/2005/8/layout/chevron1"/>
    <dgm:cxn modelId="{DAAA8037-4C9A-46D2-B9E8-5BCA952F2902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98B47-0F04-4B0C-B18A-99251E03D8CB}" type="doc">
      <dgm:prSet loTypeId="urn:microsoft.com/office/officeart/2005/8/layout/venn1" loCatId="relationship" qsTypeId="urn:microsoft.com/office/officeart/2005/8/quickstyle/simple2" qsCatId="simple" csTypeId="urn:microsoft.com/office/officeart/2005/8/colors/accent0_1" csCatId="mainScheme" phldr="0"/>
      <dgm:spPr/>
    </dgm:pt>
    <dgm:pt modelId="{7C3A4347-B279-4F64-BB0E-CB775B9E759B}">
      <dgm:prSet phldrT="[Text]" phldr="1"/>
      <dgm:spPr/>
      <dgm:t>
        <a:bodyPr/>
        <a:lstStyle/>
        <a:p>
          <a:endParaRPr lang="en-GB" dirty="0"/>
        </a:p>
      </dgm:t>
    </dgm:pt>
    <dgm:pt modelId="{0687BFFD-F66B-4DC2-8B8D-B783319C2C00}" type="parTrans" cxnId="{22EBA5C7-E8EC-467E-B665-562D62727097}">
      <dgm:prSet/>
      <dgm:spPr/>
      <dgm:t>
        <a:bodyPr/>
        <a:lstStyle/>
        <a:p>
          <a:endParaRPr lang="en-GB"/>
        </a:p>
      </dgm:t>
    </dgm:pt>
    <dgm:pt modelId="{2F179B64-70A7-4634-B29B-FC6CDE4BFB16}" type="sibTrans" cxnId="{22EBA5C7-E8EC-467E-B665-562D62727097}">
      <dgm:prSet/>
      <dgm:spPr/>
      <dgm:t>
        <a:bodyPr/>
        <a:lstStyle/>
        <a:p>
          <a:endParaRPr lang="en-GB"/>
        </a:p>
      </dgm:t>
    </dgm:pt>
    <dgm:pt modelId="{416DEA41-065B-4B46-A180-EC5943DF753D}">
      <dgm:prSet phldrT="[Text]" phldr="1"/>
      <dgm:spPr/>
      <dgm:t>
        <a:bodyPr/>
        <a:lstStyle/>
        <a:p>
          <a:endParaRPr lang="en-GB" dirty="0"/>
        </a:p>
      </dgm:t>
    </dgm:pt>
    <dgm:pt modelId="{68C74F73-C416-480E-A926-6100F3F0BBC8}" type="parTrans" cxnId="{0F8CB446-46E5-43F0-8978-CEF26CCABCA4}">
      <dgm:prSet/>
      <dgm:spPr/>
      <dgm:t>
        <a:bodyPr/>
        <a:lstStyle/>
        <a:p>
          <a:endParaRPr lang="en-GB"/>
        </a:p>
      </dgm:t>
    </dgm:pt>
    <dgm:pt modelId="{6C7ABB50-D749-4303-8B0B-487640497535}" type="sibTrans" cxnId="{0F8CB446-46E5-43F0-8978-CEF26CCABCA4}">
      <dgm:prSet/>
      <dgm:spPr/>
      <dgm:t>
        <a:bodyPr/>
        <a:lstStyle/>
        <a:p>
          <a:endParaRPr lang="en-GB"/>
        </a:p>
      </dgm:t>
    </dgm:pt>
    <dgm:pt modelId="{A74245C8-A471-492F-8414-0478BBFEFFBF}">
      <dgm:prSet phldrT="[Text]" phldr="1"/>
      <dgm:spPr/>
      <dgm:t>
        <a:bodyPr/>
        <a:lstStyle/>
        <a:p>
          <a:endParaRPr lang="en-GB" dirty="0"/>
        </a:p>
      </dgm:t>
    </dgm:pt>
    <dgm:pt modelId="{959F8024-1FBF-4EBC-97FF-7C69B36DEF3F}" type="parTrans" cxnId="{C001DBFE-DDC3-4055-AED6-6C191425695B}">
      <dgm:prSet/>
      <dgm:spPr/>
      <dgm:t>
        <a:bodyPr/>
        <a:lstStyle/>
        <a:p>
          <a:endParaRPr lang="en-GB"/>
        </a:p>
      </dgm:t>
    </dgm:pt>
    <dgm:pt modelId="{E3C26F7A-0FF9-4274-A79C-05B22CAB4BE6}" type="sibTrans" cxnId="{C001DBFE-DDC3-4055-AED6-6C191425695B}">
      <dgm:prSet/>
      <dgm:spPr/>
      <dgm:t>
        <a:bodyPr/>
        <a:lstStyle/>
        <a:p>
          <a:endParaRPr lang="en-GB"/>
        </a:p>
      </dgm:t>
    </dgm:pt>
    <dgm:pt modelId="{402F967F-A9E6-4B34-9214-2E9E68359FE7}" type="pres">
      <dgm:prSet presAssocID="{6A098B47-0F04-4B0C-B18A-99251E03D8CB}" presName="compositeShape" presStyleCnt="0">
        <dgm:presLayoutVars>
          <dgm:chMax val="7"/>
          <dgm:dir/>
          <dgm:resizeHandles val="exact"/>
        </dgm:presLayoutVars>
      </dgm:prSet>
      <dgm:spPr/>
    </dgm:pt>
    <dgm:pt modelId="{B193C893-EB17-4AAA-A626-8D465BEC9B41}" type="pres">
      <dgm:prSet presAssocID="{7C3A4347-B279-4F64-BB0E-CB775B9E759B}" presName="circ1" presStyleLbl="vennNode1" presStyleIdx="0" presStyleCnt="3"/>
      <dgm:spPr/>
      <dgm:t>
        <a:bodyPr/>
        <a:lstStyle/>
        <a:p>
          <a:endParaRPr lang="en-GB"/>
        </a:p>
      </dgm:t>
    </dgm:pt>
    <dgm:pt modelId="{C36550F1-1A2C-4509-9C8D-C2C108C9CB8B}" type="pres">
      <dgm:prSet presAssocID="{7C3A4347-B279-4F64-BB0E-CB775B9E75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068190-9416-40CE-8BFE-DA11DDC9C325}" type="pres">
      <dgm:prSet presAssocID="{416DEA41-065B-4B46-A180-EC5943DF753D}" presName="circ2" presStyleLbl="vennNode1" presStyleIdx="1" presStyleCnt="3"/>
      <dgm:spPr/>
      <dgm:t>
        <a:bodyPr/>
        <a:lstStyle/>
        <a:p>
          <a:endParaRPr lang="en-GB"/>
        </a:p>
      </dgm:t>
    </dgm:pt>
    <dgm:pt modelId="{B390A908-3946-4662-9F11-998B2537978F}" type="pres">
      <dgm:prSet presAssocID="{416DEA41-065B-4B46-A180-EC5943DF75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F0E79A-36F2-4218-A1C3-FAF7F77BD4A3}" type="pres">
      <dgm:prSet presAssocID="{A74245C8-A471-492F-8414-0478BBFEFFBF}" presName="circ3" presStyleLbl="vennNode1" presStyleIdx="2" presStyleCnt="3"/>
      <dgm:spPr/>
      <dgm:t>
        <a:bodyPr/>
        <a:lstStyle/>
        <a:p>
          <a:endParaRPr lang="en-GB"/>
        </a:p>
      </dgm:t>
    </dgm:pt>
    <dgm:pt modelId="{232D4AA8-DA31-4AE2-9658-89D639437C49}" type="pres">
      <dgm:prSet presAssocID="{A74245C8-A471-492F-8414-0478BBFEFF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96BAC5-AC31-49AE-8001-3F03F9C41FFC}" type="presOf" srcId="{A74245C8-A471-492F-8414-0478BBFEFFBF}" destId="{232D4AA8-DA31-4AE2-9658-89D639437C49}" srcOrd="1" destOrd="0" presId="urn:microsoft.com/office/officeart/2005/8/layout/venn1"/>
    <dgm:cxn modelId="{E7B8F04D-1431-4262-9A0C-7563E97A01E0}" type="presOf" srcId="{A74245C8-A471-492F-8414-0478BBFEFFBF}" destId="{BDF0E79A-36F2-4218-A1C3-FAF7F77BD4A3}" srcOrd="0" destOrd="0" presId="urn:microsoft.com/office/officeart/2005/8/layout/venn1"/>
    <dgm:cxn modelId="{C001DBFE-DDC3-4055-AED6-6C191425695B}" srcId="{6A098B47-0F04-4B0C-B18A-99251E03D8CB}" destId="{A74245C8-A471-492F-8414-0478BBFEFFBF}" srcOrd="2" destOrd="0" parTransId="{959F8024-1FBF-4EBC-97FF-7C69B36DEF3F}" sibTransId="{E3C26F7A-0FF9-4274-A79C-05B22CAB4BE6}"/>
    <dgm:cxn modelId="{D38345C4-7BA2-4BA9-A0F1-EAFF23A3F915}" type="presOf" srcId="{416DEA41-065B-4B46-A180-EC5943DF753D}" destId="{42068190-9416-40CE-8BFE-DA11DDC9C325}" srcOrd="0" destOrd="0" presId="urn:microsoft.com/office/officeart/2005/8/layout/venn1"/>
    <dgm:cxn modelId="{F332DBBA-A907-4C70-BAB1-2271BA529E84}" type="presOf" srcId="{7C3A4347-B279-4F64-BB0E-CB775B9E759B}" destId="{C36550F1-1A2C-4509-9C8D-C2C108C9CB8B}" srcOrd="1" destOrd="0" presId="urn:microsoft.com/office/officeart/2005/8/layout/venn1"/>
    <dgm:cxn modelId="{A0DB3BF3-C844-4110-A8B1-642A0333F9E0}" type="presOf" srcId="{416DEA41-065B-4B46-A180-EC5943DF753D}" destId="{B390A908-3946-4662-9F11-998B2537978F}" srcOrd="1" destOrd="0" presId="urn:microsoft.com/office/officeart/2005/8/layout/venn1"/>
    <dgm:cxn modelId="{0F8CB446-46E5-43F0-8978-CEF26CCABCA4}" srcId="{6A098B47-0F04-4B0C-B18A-99251E03D8CB}" destId="{416DEA41-065B-4B46-A180-EC5943DF753D}" srcOrd="1" destOrd="0" parTransId="{68C74F73-C416-480E-A926-6100F3F0BBC8}" sibTransId="{6C7ABB50-D749-4303-8B0B-487640497535}"/>
    <dgm:cxn modelId="{22EBA5C7-E8EC-467E-B665-562D62727097}" srcId="{6A098B47-0F04-4B0C-B18A-99251E03D8CB}" destId="{7C3A4347-B279-4F64-BB0E-CB775B9E759B}" srcOrd="0" destOrd="0" parTransId="{0687BFFD-F66B-4DC2-8B8D-B783319C2C00}" sibTransId="{2F179B64-70A7-4634-B29B-FC6CDE4BFB16}"/>
    <dgm:cxn modelId="{20C1048E-698D-48C5-8A39-4E4DABBFBF76}" type="presOf" srcId="{6A098B47-0F04-4B0C-B18A-99251E03D8CB}" destId="{402F967F-A9E6-4B34-9214-2E9E68359FE7}" srcOrd="0" destOrd="0" presId="urn:microsoft.com/office/officeart/2005/8/layout/venn1"/>
    <dgm:cxn modelId="{A249D1B0-D495-448E-85D1-53566E7D7C41}" type="presOf" srcId="{7C3A4347-B279-4F64-BB0E-CB775B9E759B}" destId="{B193C893-EB17-4AAA-A626-8D465BEC9B41}" srcOrd="0" destOrd="0" presId="urn:microsoft.com/office/officeart/2005/8/layout/venn1"/>
    <dgm:cxn modelId="{DCA14FB0-96F3-4C0C-B384-224F524769C9}" type="presParOf" srcId="{402F967F-A9E6-4B34-9214-2E9E68359FE7}" destId="{B193C893-EB17-4AAA-A626-8D465BEC9B41}" srcOrd="0" destOrd="0" presId="urn:microsoft.com/office/officeart/2005/8/layout/venn1"/>
    <dgm:cxn modelId="{CCF6E28C-A3F5-4134-B54C-F371B3D94687}" type="presParOf" srcId="{402F967F-A9E6-4B34-9214-2E9E68359FE7}" destId="{C36550F1-1A2C-4509-9C8D-C2C108C9CB8B}" srcOrd="1" destOrd="0" presId="urn:microsoft.com/office/officeart/2005/8/layout/venn1"/>
    <dgm:cxn modelId="{E570E67E-2FCE-474B-B263-9613DF804751}" type="presParOf" srcId="{402F967F-A9E6-4B34-9214-2E9E68359FE7}" destId="{42068190-9416-40CE-8BFE-DA11DDC9C325}" srcOrd="2" destOrd="0" presId="urn:microsoft.com/office/officeart/2005/8/layout/venn1"/>
    <dgm:cxn modelId="{29044D59-AEB2-40B9-B931-62B029AF6883}" type="presParOf" srcId="{402F967F-A9E6-4B34-9214-2E9E68359FE7}" destId="{B390A908-3946-4662-9F11-998B2537978F}" srcOrd="3" destOrd="0" presId="urn:microsoft.com/office/officeart/2005/8/layout/venn1"/>
    <dgm:cxn modelId="{C2E7C601-E71F-46AA-9B02-2FF1E13E55BA}" type="presParOf" srcId="{402F967F-A9E6-4B34-9214-2E9E68359FE7}" destId="{BDF0E79A-36F2-4218-A1C3-FAF7F77BD4A3}" srcOrd="4" destOrd="0" presId="urn:microsoft.com/office/officeart/2005/8/layout/venn1"/>
    <dgm:cxn modelId="{432BE78B-CD3E-4C34-BE69-2E3BFE3A611F}" type="presParOf" srcId="{402F967F-A9E6-4B34-9214-2E9E68359FE7}" destId="{232D4AA8-DA31-4AE2-9658-89D639437C4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98B47-0F04-4B0C-B18A-99251E03D8CB}" type="doc">
      <dgm:prSet loTypeId="urn:microsoft.com/office/officeart/2005/8/layout/venn1" loCatId="relationship" qsTypeId="urn:microsoft.com/office/officeart/2005/8/quickstyle/simple2" qsCatId="simple" csTypeId="urn:microsoft.com/office/officeart/2005/8/colors/accent0_1" csCatId="mainScheme" phldr="0"/>
      <dgm:spPr/>
    </dgm:pt>
    <dgm:pt modelId="{7C3A4347-B279-4F64-BB0E-CB775B9E759B}">
      <dgm:prSet phldrT="[Text]" phldr="1"/>
      <dgm:spPr/>
      <dgm:t>
        <a:bodyPr/>
        <a:lstStyle/>
        <a:p>
          <a:endParaRPr lang="en-GB" dirty="0"/>
        </a:p>
      </dgm:t>
    </dgm:pt>
    <dgm:pt modelId="{0687BFFD-F66B-4DC2-8B8D-B783319C2C00}" type="parTrans" cxnId="{22EBA5C7-E8EC-467E-B665-562D62727097}">
      <dgm:prSet/>
      <dgm:spPr/>
      <dgm:t>
        <a:bodyPr/>
        <a:lstStyle/>
        <a:p>
          <a:endParaRPr lang="en-GB"/>
        </a:p>
      </dgm:t>
    </dgm:pt>
    <dgm:pt modelId="{2F179B64-70A7-4634-B29B-FC6CDE4BFB16}" type="sibTrans" cxnId="{22EBA5C7-E8EC-467E-B665-562D62727097}">
      <dgm:prSet/>
      <dgm:spPr/>
      <dgm:t>
        <a:bodyPr/>
        <a:lstStyle/>
        <a:p>
          <a:endParaRPr lang="en-GB"/>
        </a:p>
      </dgm:t>
    </dgm:pt>
    <dgm:pt modelId="{416DEA41-065B-4B46-A180-EC5943DF753D}">
      <dgm:prSet phldrT="[Text]" phldr="1"/>
      <dgm:spPr/>
      <dgm:t>
        <a:bodyPr/>
        <a:lstStyle/>
        <a:p>
          <a:endParaRPr lang="en-GB" dirty="0"/>
        </a:p>
      </dgm:t>
    </dgm:pt>
    <dgm:pt modelId="{68C74F73-C416-480E-A926-6100F3F0BBC8}" type="parTrans" cxnId="{0F8CB446-46E5-43F0-8978-CEF26CCABCA4}">
      <dgm:prSet/>
      <dgm:spPr/>
      <dgm:t>
        <a:bodyPr/>
        <a:lstStyle/>
        <a:p>
          <a:endParaRPr lang="en-GB"/>
        </a:p>
      </dgm:t>
    </dgm:pt>
    <dgm:pt modelId="{6C7ABB50-D749-4303-8B0B-487640497535}" type="sibTrans" cxnId="{0F8CB446-46E5-43F0-8978-CEF26CCABCA4}">
      <dgm:prSet/>
      <dgm:spPr/>
      <dgm:t>
        <a:bodyPr/>
        <a:lstStyle/>
        <a:p>
          <a:endParaRPr lang="en-GB"/>
        </a:p>
      </dgm:t>
    </dgm:pt>
    <dgm:pt modelId="{A74245C8-A471-492F-8414-0478BBFEFFBF}">
      <dgm:prSet phldrT="[Text]" phldr="1"/>
      <dgm:spPr/>
      <dgm:t>
        <a:bodyPr/>
        <a:lstStyle/>
        <a:p>
          <a:endParaRPr lang="en-GB" dirty="0"/>
        </a:p>
      </dgm:t>
    </dgm:pt>
    <dgm:pt modelId="{959F8024-1FBF-4EBC-97FF-7C69B36DEF3F}" type="parTrans" cxnId="{C001DBFE-DDC3-4055-AED6-6C191425695B}">
      <dgm:prSet/>
      <dgm:spPr/>
      <dgm:t>
        <a:bodyPr/>
        <a:lstStyle/>
        <a:p>
          <a:endParaRPr lang="en-GB"/>
        </a:p>
      </dgm:t>
    </dgm:pt>
    <dgm:pt modelId="{E3C26F7A-0FF9-4274-A79C-05B22CAB4BE6}" type="sibTrans" cxnId="{C001DBFE-DDC3-4055-AED6-6C191425695B}">
      <dgm:prSet/>
      <dgm:spPr/>
      <dgm:t>
        <a:bodyPr/>
        <a:lstStyle/>
        <a:p>
          <a:endParaRPr lang="en-GB"/>
        </a:p>
      </dgm:t>
    </dgm:pt>
    <dgm:pt modelId="{402F967F-A9E6-4B34-9214-2E9E68359FE7}" type="pres">
      <dgm:prSet presAssocID="{6A098B47-0F04-4B0C-B18A-99251E03D8CB}" presName="compositeShape" presStyleCnt="0">
        <dgm:presLayoutVars>
          <dgm:chMax val="7"/>
          <dgm:dir/>
          <dgm:resizeHandles val="exact"/>
        </dgm:presLayoutVars>
      </dgm:prSet>
      <dgm:spPr/>
    </dgm:pt>
    <dgm:pt modelId="{B193C893-EB17-4AAA-A626-8D465BEC9B41}" type="pres">
      <dgm:prSet presAssocID="{7C3A4347-B279-4F64-BB0E-CB775B9E759B}" presName="circ1" presStyleLbl="vennNode1" presStyleIdx="0" presStyleCnt="3"/>
      <dgm:spPr/>
      <dgm:t>
        <a:bodyPr/>
        <a:lstStyle/>
        <a:p>
          <a:endParaRPr lang="en-GB"/>
        </a:p>
      </dgm:t>
    </dgm:pt>
    <dgm:pt modelId="{C36550F1-1A2C-4509-9C8D-C2C108C9CB8B}" type="pres">
      <dgm:prSet presAssocID="{7C3A4347-B279-4F64-BB0E-CB775B9E75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068190-9416-40CE-8BFE-DA11DDC9C325}" type="pres">
      <dgm:prSet presAssocID="{416DEA41-065B-4B46-A180-EC5943DF753D}" presName="circ2" presStyleLbl="vennNode1" presStyleIdx="1" presStyleCnt="3"/>
      <dgm:spPr/>
      <dgm:t>
        <a:bodyPr/>
        <a:lstStyle/>
        <a:p>
          <a:endParaRPr lang="en-GB"/>
        </a:p>
      </dgm:t>
    </dgm:pt>
    <dgm:pt modelId="{B390A908-3946-4662-9F11-998B2537978F}" type="pres">
      <dgm:prSet presAssocID="{416DEA41-065B-4B46-A180-EC5943DF75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F0E79A-36F2-4218-A1C3-FAF7F77BD4A3}" type="pres">
      <dgm:prSet presAssocID="{A74245C8-A471-492F-8414-0478BBFEFFBF}" presName="circ3" presStyleLbl="vennNode1" presStyleIdx="2" presStyleCnt="3"/>
      <dgm:spPr/>
      <dgm:t>
        <a:bodyPr/>
        <a:lstStyle/>
        <a:p>
          <a:endParaRPr lang="en-GB"/>
        </a:p>
      </dgm:t>
    </dgm:pt>
    <dgm:pt modelId="{232D4AA8-DA31-4AE2-9658-89D639437C49}" type="pres">
      <dgm:prSet presAssocID="{A74245C8-A471-492F-8414-0478BBFEFF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24374F-DC45-4511-B9CF-ADB85B24E6A5}" type="presOf" srcId="{7C3A4347-B279-4F64-BB0E-CB775B9E759B}" destId="{B193C893-EB17-4AAA-A626-8D465BEC9B41}" srcOrd="0" destOrd="0" presId="urn:microsoft.com/office/officeart/2005/8/layout/venn1"/>
    <dgm:cxn modelId="{2FB2350A-58CD-4D2E-9D1D-6ADE4E8F3790}" type="presOf" srcId="{416DEA41-065B-4B46-A180-EC5943DF753D}" destId="{B390A908-3946-4662-9F11-998B2537978F}" srcOrd="1" destOrd="0" presId="urn:microsoft.com/office/officeart/2005/8/layout/venn1"/>
    <dgm:cxn modelId="{25BAA73D-4C0E-47D6-BC6B-F9AF25751E84}" type="presOf" srcId="{416DEA41-065B-4B46-A180-EC5943DF753D}" destId="{42068190-9416-40CE-8BFE-DA11DDC9C325}" srcOrd="0" destOrd="0" presId="urn:microsoft.com/office/officeart/2005/8/layout/venn1"/>
    <dgm:cxn modelId="{C001DBFE-DDC3-4055-AED6-6C191425695B}" srcId="{6A098B47-0F04-4B0C-B18A-99251E03D8CB}" destId="{A74245C8-A471-492F-8414-0478BBFEFFBF}" srcOrd="2" destOrd="0" parTransId="{959F8024-1FBF-4EBC-97FF-7C69B36DEF3F}" sibTransId="{E3C26F7A-0FF9-4274-A79C-05B22CAB4BE6}"/>
    <dgm:cxn modelId="{0F8CB446-46E5-43F0-8978-CEF26CCABCA4}" srcId="{6A098B47-0F04-4B0C-B18A-99251E03D8CB}" destId="{416DEA41-065B-4B46-A180-EC5943DF753D}" srcOrd="1" destOrd="0" parTransId="{68C74F73-C416-480E-A926-6100F3F0BBC8}" sibTransId="{6C7ABB50-D749-4303-8B0B-487640497535}"/>
    <dgm:cxn modelId="{22EBA5C7-E8EC-467E-B665-562D62727097}" srcId="{6A098B47-0F04-4B0C-B18A-99251E03D8CB}" destId="{7C3A4347-B279-4F64-BB0E-CB775B9E759B}" srcOrd="0" destOrd="0" parTransId="{0687BFFD-F66B-4DC2-8B8D-B783319C2C00}" sibTransId="{2F179B64-70A7-4634-B29B-FC6CDE4BFB16}"/>
    <dgm:cxn modelId="{37797A5F-2D12-4C4D-AD48-6217542A51ED}" type="presOf" srcId="{A74245C8-A471-492F-8414-0478BBFEFFBF}" destId="{BDF0E79A-36F2-4218-A1C3-FAF7F77BD4A3}" srcOrd="0" destOrd="0" presId="urn:microsoft.com/office/officeart/2005/8/layout/venn1"/>
    <dgm:cxn modelId="{2176DCE7-1EC6-4080-ACB5-F91DB21EB186}" type="presOf" srcId="{A74245C8-A471-492F-8414-0478BBFEFFBF}" destId="{232D4AA8-DA31-4AE2-9658-89D639437C49}" srcOrd="1" destOrd="0" presId="urn:microsoft.com/office/officeart/2005/8/layout/venn1"/>
    <dgm:cxn modelId="{A1E60267-FC24-4B9E-8193-F84781613C31}" type="presOf" srcId="{7C3A4347-B279-4F64-BB0E-CB775B9E759B}" destId="{C36550F1-1A2C-4509-9C8D-C2C108C9CB8B}" srcOrd="1" destOrd="0" presId="urn:microsoft.com/office/officeart/2005/8/layout/venn1"/>
    <dgm:cxn modelId="{49AB382D-CC98-4B90-9811-7FCD4D6B325F}" type="presOf" srcId="{6A098B47-0F04-4B0C-B18A-99251E03D8CB}" destId="{402F967F-A9E6-4B34-9214-2E9E68359FE7}" srcOrd="0" destOrd="0" presId="urn:microsoft.com/office/officeart/2005/8/layout/venn1"/>
    <dgm:cxn modelId="{8F1BEE11-8F94-44D7-8B69-3A5D6C665092}" type="presParOf" srcId="{402F967F-A9E6-4B34-9214-2E9E68359FE7}" destId="{B193C893-EB17-4AAA-A626-8D465BEC9B41}" srcOrd="0" destOrd="0" presId="urn:microsoft.com/office/officeart/2005/8/layout/venn1"/>
    <dgm:cxn modelId="{D017B9A1-F881-49AD-BCFB-9510FDAFD667}" type="presParOf" srcId="{402F967F-A9E6-4B34-9214-2E9E68359FE7}" destId="{C36550F1-1A2C-4509-9C8D-C2C108C9CB8B}" srcOrd="1" destOrd="0" presId="urn:microsoft.com/office/officeart/2005/8/layout/venn1"/>
    <dgm:cxn modelId="{AAB5C171-A734-48F2-8100-AA27C4E68C0F}" type="presParOf" srcId="{402F967F-A9E6-4B34-9214-2E9E68359FE7}" destId="{42068190-9416-40CE-8BFE-DA11DDC9C325}" srcOrd="2" destOrd="0" presId="urn:microsoft.com/office/officeart/2005/8/layout/venn1"/>
    <dgm:cxn modelId="{9A11C4A7-CBA9-4149-8C09-F0D9382B54BC}" type="presParOf" srcId="{402F967F-A9E6-4B34-9214-2E9E68359FE7}" destId="{B390A908-3946-4662-9F11-998B2537978F}" srcOrd="3" destOrd="0" presId="urn:microsoft.com/office/officeart/2005/8/layout/venn1"/>
    <dgm:cxn modelId="{6F5D30C1-5BB5-42EA-A23F-6655E037B6C6}" type="presParOf" srcId="{402F967F-A9E6-4B34-9214-2E9E68359FE7}" destId="{BDF0E79A-36F2-4218-A1C3-FAF7F77BD4A3}" srcOrd="4" destOrd="0" presId="urn:microsoft.com/office/officeart/2005/8/layout/venn1"/>
    <dgm:cxn modelId="{7C32E1CE-9382-49C3-B856-B212164A29A6}" type="presParOf" srcId="{402F967F-A9E6-4B34-9214-2E9E68359FE7}" destId="{232D4AA8-DA31-4AE2-9658-89D639437C4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3AF2FF3A-DEF4-40A7-A325-A0A44310CA01}" type="presOf" srcId="{ABD21C66-C69F-4694-80B6-74413CDF13E3}" destId="{B4DFEE63-FDC5-42A5-BE32-F06E444DE4DF}" srcOrd="0" destOrd="0" presId="urn:microsoft.com/office/officeart/2005/8/layout/chevron1"/>
    <dgm:cxn modelId="{16D525E3-F0AB-4185-8665-26F47174199C}" type="presOf" srcId="{76AAE02B-4E5F-4A94-BCDF-CD9F0DB447A9}" destId="{3706A2AF-376D-4B37-AA59-5D4AD8E7C8CE}" srcOrd="0" destOrd="0" presId="urn:microsoft.com/office/officeart/2005/8/layout/chevron1"/>
    <dgm:cxn modelId="{3577F5EE-572C-4737-9C95-AF04C4EB8C04}" type="presOf" srcId="{849F2AD5-7177-4C6B-B02E-EBFEDB3FDF36}" destId="{D9A67B9B-9392-4849-88B9-A460C2509276}" srcOrd="0" destOrd="0" presId="urn:microsoft.com/office/officeart/2005/8/layout/chevron1"/>
    <dgm:cxn modelId="{6EEF0B92-8F17-4898-8260-774861AE9E3A}" type="presOf" srcId="{5C2B04F2-9B48-47F0-8F8A-EA75BEC8FC11}" destId="{9B8568DD-CE67-4C03-8987-322454CB36BE}" srcOrd="0" destOrd="0" presId="urn:microsoft.com/office/officeart/2005/8/layout/chevron1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7AF6630D-F1EC-414F-8795-BECFE000CAE4}" type="presOf" srcId="{2DA02545-B374-4022-88FC-2BE2F04137AB}" destId="{89860516-FC3F-4D5A-A2CB-FF485CF3B44B}" srcOrd="0" destOrd="0" presId="urn:microsoft.com/office/officeart/2005/8/layout/chevron1"/>
    <dgm:cxn modelId="{F1A1D1D4-FF20-4EDE-B889-1D5A40BB34C2}" type="presParOf" srcId="{3706A2AF-376D-4B37-AA59-5D4AD8E7C8CE}" destId="{D9A67B9B-9392-4849-88B9-A460C2509276}" srcOrd="0" destOrd="0" presId="urn:microsoft.com/office/officeart/2005/8/layout/chevron1"/>
    <dgm:cxn modelId="{11BD2FB8-0C58-4C51-8BD0-7B7F6B733844}" type="presParOf" srcId="{3706A2AF-376D-4B37-AA59-5D4AD8E7C8CE}" destId="{055F80D3-EBC9-4C75-B9BF-6283C4344102}" srcOrd="1" destOrd="0" presId="urn:microsoft.com/office/officeart/2005/8/layout/chevron1"/>
    <dgm:cxn modelId="{9F9E4AB4-C48E-4416-B39F-6B6463F0E8A9}" type="presParOf" srcId="{3706A2AF-376D-4B37-AA59-5D4AD8E7C8CE}" destId="{B4DFEE63-FDC5-42A5-BE32-F06E444DE4DF}" srcOrd="2" destOrd="0" presId="urn:microsoft.com/office/officeart/2005/8/layout/chevron1"/>
    <dgm:cxn modelId="{95FAA9CA-D81E-44D0-B042-1C7A0CBCD856}" type="presParOf" srcId="{3706A2AF-376D-4B37-AA59-5D4AD8E7C8CE}" destId="{637BBA98-F282-45DA-97D4-367DDFD93FC0}" srcOrd="3" destOrd="0" presId="urn:microsoft.com/office/officeart/2005/8/layout/chevron1"/>
    <dgm:cxn modelId="{50621765-6757-40EB-BD11-53EDFDA2E0AC}" type="presParOf" srcId="{3706A2AF-376D-4B37-AA59-5D4AD8E7C8CE}" destId="{89860516-FC3F-4D5A-A2CB-FF485CF3B44B}" srcOrd="4" destOrd="0" presId="urn:microsoft.com/office/officeart/2005/8/layout/chevron1"/>
    <dgm:cxn modelId="{DFE241C0-D462-4308-A010-1D7FD3B860D6}" type="presParOf" srcId="{3706A2AF-376D-4B37-AA59-5D4AD8E7C8CE}" destId="{DF19223C-25CC-499B-AE3B-021A491D09B4}" srcOrd="5" destOrd="0" presId="urn:microsoft.com/office/officeart/2005/8/layout/chevron1"/>
    <dgm:cxn modelId="{600D8C6E-63E6-4E56-98E8-71419734B5AA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105FDE6E-79EB-47BB-95D4-6A70F6D43406}" type="presOf" srcId="{5C2B04F2-9B48-47F0-8F8A-EA75BEC8FC11}" destId="{9B8568DD-CE67-4C03-8987-322454CB36BE}" srcOrd="0" destOrd="0" presId="urn:microsoft.com/office/officeart/2005/8/layout/chevron1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15EACAF8-C992-4176-89E1-82BFBBAB7DD5}" type="presOf" srcId="{2DA02545-B374-4022-88FC-2BE2F04137AB}" destId="{89860516-FC3F-4D5A-A2CB-FF485CF3B44B}" srcOrd="0" destOrd="0" presId="urn:microsoft.com/office/officeart/2005/8/layout/chevron1"/>
    <dgm:cxn modelId="{BFABC9BD-6557-4ED8-9A71-2655A2174178}" type="presOf" srcId="{849F2AD5-7177-4C6B-B02E-EBFEDB3FDF36}" destId="{D9A67B9B-9392-4849-88B9-A460C2509276}" srcOrd="0" destOrd="0" presId="urn:microsoft.com/office/officeart/2005/8/layout/chevron1"/>
    <dgm:cxn modelId="{94B4DEC8-0134-4D30-AC12-C494D020BB90}" type="presOf" srcId="{76AAE02B-4E5F-4A94-BCDF-CD9F0DB447A9}" destId="{3706A2AF-376D-4B37-AA59-5D4AD8E7C8CE}" srcOrd="0" destOrd="0" presId="urn:microsoft.com/office/officeart/2005/8/layout/chevron1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806E8779-7F19-48FB-BBC0-BE52C5E26DA3}" type="presOf" srcId="{ABD21C66-C69F-4694-80B6-74413CDF13E3}" destId="{B4DFEE63-FDC5-42A5-BE32-F06E444DE4DF}" srcOrd="0" destOrd="0" presId="urn:microsoft.com/office/officeart/2005/8/layout/chevron1"/>
    <dgm:cxn modelId="{3CA3C97C-AC1B-4F9C-A69A-4D977CC2D7C8}" type="presParOf" srcId="{3706A2AF-376D-4B37-AA59-5D4AD8E7C8CE}" destId="{D9A67B9B-9392-4849-88B9-A460C2509276}" srcOrd="0" destOrd="0" presId="urn:microsoft.com/office/officeart/2005/8/layout/chevron1"/>
    <dgm:cxn modelId="{6F6CEF10-6848-4CA0-A179-DED95608DC51}" type="presParOf" srcId="{3706A2AF-376D-4B37-AA59-5D4AD8E7C8CE}" destId="{055F80D3-EBC9-4C75-B9BF-6283C4344102}" srcOrd="1" destOrd="0" presId="urn:microsoft.com/office/officeart/2005/8/layout/chevron1"/>
    <dgm:cxn modelId="{AB9D7A2C-62E6-478A-B1A9-F07AA5D8FAE4}" type="presParOf" srcId="{3706A2AF-376D-4B37-AA59-5D4AD8E7C8CE}" destId="{B4DFEE63-FDC5-42A5-BE32-F06E444DE4DF}" srcOrd="2" destOrd="0" presId="urn:microsoft.com/office/officeart/2005/8/layout/chevron1"/>
    <dgm:cxn modelId="{B3039B4E-D9DC-467C-AA51-3786C110D5C1}" type="presParOf" srcId="{3706A2AF-376D-4B37-AA59-5D4AD8E7C8CE}" destId="{637BBA98-F282-45DA-97D4-367DDFD93FC0}" srcOrd="3" destOrd="0" presId="urn:microsoft.com/office/officeart/2005/8/layout/chevron1"/>
    <dgm:cxn modelId="{DE220745-07F1-4AD7-A699-C38CE649E970}" type="presParOf" srcId="{3706A2AF-376D-4B37-AA59-5D4AD8E7C8CE}" destId="{89860516-FC3F-4D5A-A2CB-FF485CF3B44B}" srcOrd="4" destOrd="0" presId="urn:microsoft.com/office/officeart/2005/8/layout/chevron1"/>
    <dgm:cxn modelId="{E4FC8DB3-80A9-4038-A8E5-D7834CF878C2}" type="presParOf" srcId="{3706A2AF-376D-4B37-AA59-5D4AD8E7C8CE}" destId="{DF19223C-25CC-499B-AE3B-021A491D09B4}" srcOrd="5" destOrd="0" presId="urn:microsoft.com/office/officeart/2005/8/layout/chevron1"/>
    <dgm:cxn modelId="{BF79DACE-405D-49B2-85F9-B6D4C471A46B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C5C762E3-5964-4718-8109-31C483444330}" type="presOf" srcId="{5C2B04F2-9B48-47F0-8F8A-EA75BEC8FC11}" destId="{9B8568DD-CE67-4C03-8987-322454CB36BE}" srcOrd="0" destOrd="0" presId="urn:microsoft.com/office/officeart/2005/8/layout/chevron1"/>
    <dgm:cxn modelId="{B5FBE840-9CD7-41C3-9A28-CC2E95B9C6D1}" type="presOf" srcId="{849F2AD5-7177-4C6B-B02E-EBFEDB3FDF36}" destId="{D9A67B9B-9392-4849-88B9-A460C2509276}" srcOrd="0" destOrd="0" presId="urn:microsoft.com/office/officeart/2005/8/layout/chevron1"/>
    <dgm:cxn modelId="{14644BB8-601A-4A82-920D-BB2963E4F81F}" type="presOf" srcId="{76AAE02B-4E5F-4A94-BCDF-CD9F0DB447A9}" destId="{3706A2AF-376D-4B37-AA59-5D4AD8E7C8CE}" srcOrd="0" destOrd="0" presId="urn:microsoft.com/office/officeart/2005/8/layout/chevron1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B93D7D5A-2014-4ED7-85AF-3D41EF2169C8}" type="presOf" srcId="{2DA02545-B374-4022-88FC-2BE2F04137AB}" destId="{89860516-FC3F-4D5A-A2CB-FF485CF3B44B}" srcOrd="0" destOrd="0" presId="urn:microsoft.com/office/officeart/2005/8/layout/chevron1"/>
    <dgm:cxn modelId="{09760ADB-A0B7-4D73-9BDB-E06CAC927E20}" type="presOf" srcId="{ABD21C66-C69F-4694-80B6-74413CDF13E3}" destId="{B4DFEE63-FDC5-42A5-BE32-F06E444DE4DF}" srcOrd="0" destOrd="0" presId="urn:microsoft.com/office/officeart/2005/8/layout/chevron1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74A76524-C539-499A-BE09-1626C74C9743}" type="presParOf" srcId="{3706A2AF-376D-4B37-AA59-5D4AD8E7C8CE}" destId="{D9A67B9B-9392-4849-88B9-A460C2509276}" srcOrd="0" destOrd="0" presId="urn:microsoft.com/office/officeart/2005/8/layout/chevron1"/>
    <dgm:cxn modelId="{8BD887F4-11D4-49C5-ABE6-9CECA17A9136}" type="presParOf" srcId="{3706A2AF-376D-4B37-AA59-5D4AD8E7C8CE}" destId="{055F80D3-EBC9-4C75-B9BF-6283C4344102}" srcOrd="1" destOrd="0" presId="urn:microsoft.com/office/officeart/2005/8/layout/chevron1"/>
    <dgm:cxn modelId="{30A33627-5B92-473F-8FF2-11C1E3B73A27}" type="presParOf" srcId="{3706A2AF-376D-4B37-AA59-5D4AD8E7C8CE}" destId="{B4DFEE63-FDC5-42A5-BE32-F06E444DE4DF}" srcOrd="2" destOrd="0" presId="urn:microsoft.com/office/officeart/2005/8/layout/chevron1"/>
    <dgm:cxn modelId="{8E7E53A2-4D4A-4372-8286-86F3018879E6}" type="presParOf" srcId="{3706A2AF-376D-4B37-AA59-5D4AD8E7C8CE}" destId="{637BBA98-F282-45DA-97D4-367DDFD93FC0}" srcOrd="3" destOrd="0" presId="urn:microsoft.com/office/officeart/2005/8/layout/chevron1"/>
    <dgm:cxn modelId="{65A5DAB5-A625-4042-904A-30D46C7C23B6}" type="presParOf" srcId="{3706A2AF-376D-4B37-AA59-5D4AD8E7C8CE}" destId="{89860516-FC3F-4D5A-A2CB-FF485CF3B44B}" srcOrd="4" destOrd="0" presId="urn:microsoft.com/office/officeart/2005/8/layout/chevron1"/>
    <dgm:cxn modelId="{1038F9BB-AFC2-433F-89F5-EF3CDD5163E0}" type="presParOf" srcId="{3706A2AF-376D-4B37-AA59-5D4AD8E7C8CE}" destId="{DF19223C-25CC-499B-AE3B-021A491D09B4}" srcOrd="5" destOrd="0" presId="urn:microsoft.com/office/officeart/2005/8/layout/chevron1"/>
    <dgm:cxn modelId="{7340C81F-28CC-442F-AA6E-A09ED22822D5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AAE02B-4E5F-4A94-BCDF-CD9F0DB447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F2AD5-7177-4C6B-B02E-EBFEDB3FDF36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Objective</a:t>
          </a:r>
          <a:endParaRPr lang="en-GB" b="1" dirty="0">
            <a:latin typeface="+mj-lt"/>
          </a:endParaRPr>
        </a:p>
      </dgm:t>
    </dgm:pt>
    <dgm:pt modelId="{6874B628-E96C-4E3D-ADF3-6A5C94F95966}" type="par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BD851817-F0C2-4E5A-B80B-DB3D048078D3}" type="sibTrans" cxnId="{80CD187D-9D53-40E9-B148-F1A5442C3BC6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ABD21C66-C69F-4694-80B6-74413CDF13E3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Content</a:t>
          </a:r>
          <a:endParaRPr lang="en-GB" b="1" dirty="0">
            <a:latin typeface="+mj-lt"/>
          </a:endParaRPr>
        </a:p>
      </dgm:t>
    </dgm:pt>
    <dgm:pt modelId="{6BB2EAF7-7B6B-4273-A4CE-B878B7B0E9A0}" type="par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7E69FA46-3696-455B-A20F-5D309DD9D251}" type="sibTrans" cxnId="{C6C25569-ACF7-4920-B060-078E9A24E163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DA02545-B374-4022-88FC-2BE2F04137AB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latin typeface="+mj-lt"/>
            </a:rPr>
            <a:t>Materials</a:t>
          </a:r>
          <a:endParaRPr lang="en-GB" b="1" dirty="0">
            <a:latin typeface="+mj-lt"/>
          </a:endParaRPr>
        </a:p>
      </dgm:t>
    </dgm:pt>
    <dgm:pt modelId="{BBED91C9-2A66-4440-9C7E-7CFF357F469C}" type="par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FFA4618-1B0C-44E4-ABEB-715872C9F4D0}" type="sibTrans" cxnId="{BA016A17-BB28-41F2-A012-327D3C9D7F44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5C2B04F2-9B48-47F0-8F8A-EA75BEC8FC1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Delivery</a:t>
          </a:r>
          <a:endParaRPr lang="en-GB" b="1" dirty="0">
            <a:latin typeface="+mj-lt"/>
          </a:endParaRPr>
        </a:p>
      </dgm:t>
    </dgm:pt>
    <dgm:pt modelId="{E97479C9-8BF9-4DFA-AC5B-15683312B645}" type="par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0DBC6BB-6BF7-4B9C-AFBD-1EB3E1C18E9A}" type="sibTrans" cxnId="{427AB7C2-3A60-4ED9-9E76-F00E1D64CB35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706A2AF-376D-4B37-AA59-5D4AD8E7C8CE}" type="pres">
      <dgm:prSet presAssocID="{76AAE02B-4E5F-4A94-BCDF-CD9F0DB447A9}" presName="Name0" presStyleCnt="0">
        <dgm:presLayoutVars>
          <dgm:dir/>
          <dgm:animLvl val="lvl"/>
          <dgm:resizeHandles val="exact"/>
        </dgm:presLayoutVars>
      </dgm:prSet>
      <dgm:spPr/>
    </dgm:pt>
    <dgm:pt modelId="{D9A67B9B-9392-4849-88B9-A460C2509276}" type="pres">
      <dgm:prSet presAssocID="{849F2AD5-7177-4C6B-B02E-EBFEDB3FDF3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F80D3-EBC9-4C75-B9BF-6283C4344102}" type="pres">
      <dgm:prSet presAssocID="{BD851817-F0C2-4E5A-B80B-DB3D048078D3}" presName="parTxOnlySpace" presStyleCnt="0"/>
      <dgm:spPr/>
    </dgm:pt>
    <dgm:pt modelId="{B4DFEE63-FDC5-42A5-BE32-F06E444DE4DF}" type="pres">
      <dgm:prSet presAssocID="{ABD21C66-C69F-4694-80B6-74413CDF13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BBA98-F282-45DA-97D4-367DDFD93FC0}" type="pres">
      <dgm:prSet presAssocID="{7E69FA46-3696-455B-A20F-5D309DD9D251}" presName="parTxOnlySpace" presStyleCnt="0"/>
      <dgm:spPr/>
    </dgm:pt>
    <dgm:pt modelId="{89860516-FC3F-4D5A-A2CB-FF485CF3B44B}" type="pres">
      <dgm:prSet presAssocID="{2DA02545-B374-4022-88FC-2BE2F04137A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9223C-25CC-499B-AE3B-021A491D09B4}" type="pres">
      <dgm:prSet presAssocID="{0FFA4618-1B0C-44E4-ABEB-715872C9F4D0}" presName="parTxOnlySpace" presStyleCnt="0"/>
      <dgm:spPr/>
    </dgm:pt>
    <dgm:pt modelId="{9B8568DD-CE67-4C03-8987-322454CB36BE}" type="pres">
      <dgm:prSet presAssocID="{5C2B04F2-9B48-47F0-8F8A-EA75BEC8FC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531E98-8567-4C29-BDAA-5EEDA87A85A0}" type="presOf" srcId="{2DA02545-B374-4022-88FC-2BE2F04137AB}" destId="{89860516-FC3F-4D5A-A2CB-FF485CF3B44B}" srcOrd="0" destOrd="0" presId="urn:microsoft.com/office/officeart/2005/8/layout/chevron1"/>
    <dgm:cxn modelId="{80CD187D-9D53-40E9-B148-F1A5442C3BC6}" srcId="{76AAE02B-4E5F-4A94-BCDF-CD9F0DB447A9}" destId="{849F2AD5-7177-4C6B-B02E-EBFEDB3FDF36}" srcOrd="0" destOrd="0" parTransId="{6874B628-E96C-4E3D-ADF3-6A5C94F95966}" sibTransId="{BD851817-F0C2-4E5A-B80B-DB3D048078D3}"/>
    <dgm:cxn modelId="{38BBA434-B4D4-4147-B189-6DABEDC6CA8A}" type="presOf" srcId="{ABD21C66-C69F-4694-80B6-74413CDF13E3}" destId="{B4DFEE63-FDC5-42A5-BE32-F06E444DE4DF}" srcOrd="0" destOrd="0" presId="urn:microsoft.com/office/officeart/2005/8/layout/chevron1"/>
    <dgm:cxn modelId="{EB565AC8-64A3-4BF8-898D-F4FA9E3B2233}" type="presOf" srcId="{849F2AD5-7177-4C6B-B02E-EBFEDB3FDF36}" destId="{D9A67B9B-9392-4849-88B9-A460C2509276}" srcOrd="0" destOrd="0" presId="urn:microsoft.com/office/officeart/2005/8/layout/chevron1"/>
    <dgm:cxn modelId="{CAB5A8EE-F1B6-4DB1-9165-4D2F29B62502}" type="presOf" srcId="{5C2B04F2-9B48-47F0-8F8A-EA75BEC8FC11}" destId="{9B8568DD-CE67-4C03-8987-322454CB36BE}" srcOrd="0" destOrd="0" presId="urn:microsoft.com/office/officeart/2005/8/layout/chevron1"/>
    <dgm:cxn modelId="{BA016A17-BB28-41F2-A012-327D3C9D7F44}" srcId="{76AAE02B-4E5F-4A94-BCDF-CD9F0DB447A9}" destId="{2DA02545-B374-4022-88FC-2BE2F04137AB}" srcOrd="2" destOrd="0" parTransId="{BBED91C9-2A66-4440-9C7E-7CFF357F469C}" sibTransId="{0FFA4618-1B0C-44E4-ABEB-715872C9F4D0}"/>
    <dgm:cxn modelId="{124E1ED2-7004-4922-9793-97B01C55E1E0}" type="presOf" srcId="{76AAE02B-4E5F-4A94-BCDF-CD9F0DB447A9}" destId="{3706A2AF-376D-4B37-AA59-5D4AD8E7C8CE}" srcOrd="0" destOrd="0" presId="urn:microsoft.com/office/officeart/2005/8/layout/chevron1"/>
    <dgm:cxn modelId="{C6C25569-ACF7-4920-B060-078E9A24E163}" srcId="{76AAE02B-4E5F-4A94-BCDF-CD9F0DB447A9}" destId="{ABD21C66-C69F-4694-80B6-74413CDF13E3}" srcOrd="1" destOrd="0" parTransId="{6BB2EAF7-7B6B-4273-A4CE-B878B7B0E9A0}" sibTransId="{7E69FA46-3696-455B-A20F-5D309DD9D251}"/>
    <dgm:cxn modelId="{427AB7C2-3A60-4ED9-9E76-F00E1D64CB35}" srcId="{76AAE02B-4E5F-4A94-BCDF-CD9F0DB447A9}" destId="{5C2B04F2-9B48-47F0-8F8A-EA75BEC8FC11}" srcOrd="3" destOrd="0" parTransId="{E97479C9-8BF9-4DFA-AC5B-15683312B645}" sibTransId="{C0DBC6BB-6BF7-4B9C-AFBD-1EB3E1C18E9A}"/>
    <dgm:cxn modelId="{D3D2624C-8507-40AA-8DB8-3389A0EAC875}" type="presParOf" srcId="{3706A2AF-376D-4B37-AA59-5D4AD8E7C8CE}" destId="{D9A67B9B-9392-4849-88B9-A460C2509276}" srcOrd="0" destOrd="0" presId="urn:microsoft.com/office/officeart/2005/8/layout/chevron1"/>
    <dgm:cxn modelId="{96CD1FF5-582D-4D79-8341-5FC0105E2719}" type="presParOf" srcId="{3706A2AF-376D-4B37-AA59-5D4AD8E7C8CE}" destId="{055F80D3-EBC9-4C75-B9BF-6283C4344102}" srcOrd="1" destOrd="0" presId="urn:microsoft.com/office/officeart/2005/8/layout/chevron1"/>
    <dgm:cxn modelId="{302050A0-6BE6-475B-8D7A-288ED39DDEE3}" type="presParOf" srcId="{3706A2AF-376D-4B37-AA59-5D4AD8E7C8CE}" destId="{B4DFEE63-FDC5-42A5-BE32-F06E444DE4DF}" srcOrd="2" destOrd="0" presId="urn:microsoft.com/office/officeart/2005/8/layout/chevron1"/>
    <dgm:cxn modelId="{E6631ECF-6E6B-44A7-BC62-D7C6B683FFAF}" type="presParOf" srcId="{3706A2AF-376D-4B37-AA59-5D4AD8E7C8CE}" destId="{637BBA98-F282-45DA-97D4-367DDFD93FC0}" srcOrd="3" destOrd="0" presId="urn:microsoft.com/office/officeart/2005/8/layout/chevron1"/>
    <dgm:cxn modelId="{1BF7C0CB-1C92-4190-A300-DCC04A255913}" type="presParOf" srcId="{3706A2AF-376D-4B37-AA59-5D4AD8E7C8CE}" destId="{89860516-FC3F-4D5A-A2CB-FF485CF3B44B}" srcOrd="4" destOrd="0" presId="urn:microsoft.com/office/officeart/2005/8/layout/chevron1"/>
    <dgm:cxn modelId="{7EEE7B3A-D8C8-4A16-9A9C-5A202D434A39}" type="presParOf" srcId="{3706A2AF-376D-4B37-AA59-5D4AD8E7C8CE}" destId="{DF19223C-25CC-499B-AE3B-021A491D09B4}" srcOrd="5" destOrd="0" presId="urn:microsoft.com/office/officeart/2005/8/layout/chevron1"/>
    <dgm:cxn modelId="{9A6CCC83-35E7-4992-9A1F-BBA80AA28A49}" type="presParOf" srcId="{3706A2AF-376D-4B37-AA59-5D4AD8E7C8CE}" destId="{9B8568DD-CE67-4C03-8987-322454CB36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F9CD35-09BF-4A3A-B72A-8A051B4B3A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9B788A-52E6-46EC-8EF1-77A0B204EBE7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Pictures, graphics, charts</a:t>
          </a:r>
          <a:endParaRPr lang="en-GB" dirty="0">
            <a:latin typeface="+mj-lt"/>
          </a:endParaRPr>
        </a:p>
      </dgm:t>
    </dgm:pt>
    <dgm:pt modelId="{E74D3068-0F6F-4701-A256-998A183A7A6D}" type="parTrans" cxnId="{42C635FC-12A9-4CC9-AC09-FF9EF17844E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CB1A793-1F76-42E9-9556-67648D674F26}" type="sibTrans" cxnId="{42C635FC-12A9-4CC9-AC09-FF9EF17844E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1624F22-665E-4F65-93E7-91A5FF973E46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Emphasising key points</a:t>
          </a:r>
          <a:endParaRPr lang="en-GB" dirty="0">
            <a:latin typeface="+mj-lt"/>
          </a:endParaRPr>
        </a:p>
      </dgm:t>
    </dgm:pt>
    <dgm:pt modelId="{BF6EDD23-440C-46E4-9B14-2907D7DB4299}" type="parTrans" cxnId="{B1AD50C4-50D8-4191-B03F-416406343AC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12D37DF-77D3-4B91-B580-B130292E6012}" type="sibTrans" cxnId="{B1AD50C4-50D8-4191-B03F-416406343AC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F93BADB-E52A-42C1-810F-102D9022758F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Summarising</a:t>
          </a:r>
          <a:endParaRPr lang="en-GB" dirty="0">
            <a:latin typeface="+mj-lt"/>
          </a:endParaRPr>
        </a:p>
      </dgm:t>
    </dgm:pt>
    <dgm:pt modelId="{7F476411-B066-492C-AC86-559542011B16}" type="parTrans" cxnId="{F1C5D459-088E-4A79-9399-0175A5FF17A1}">
      <dgm:prSet/>
      <dgm:spPr/>
      <dgm:t>
        <a:bodyPr/>
        <a:lstStyle/>
        <a:p>
          <a:endParaRPr lang="en-GB"/>
        </a:p>
      </dgm:t>
    </dgm:pt>
    <dgm:pt modelId="{A0CEF6A1-D824-4BE0-9FFF-479F2CE4386B}" type="sibTrans" cxnId="{F1C5D459-088E-4A79-9399-0175A5FF17A1}">
      <dgm:prSet/>
      <dgm:spPr/>
      <dgm:t>
        <a:bodyPr/>
        <a:lstStyle/>
        <a:p>
          <a:endParaRPr lang="en-GB"/>
        </a:p>
      </dgm:t>
    </dgm:pt>
    <dgm:pt modelId="{30CE7200-B7FA-4435-AE6A-388C46F66C71}" type="pres">
      <dgm:prSet presAssocID="{23F9CD35-09BF-4A3A-B72A-8A051B4B3A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6B9CF3-3BFF-4210-A7B7-BBA392C6F8C1}" type="pres">
      <dgm:prSet presAssocID="{B89B788A-52E6-46EC-8EF1-77A0B204EBE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DF1145-EFFB-42BB-BFDA-CE788F54BD28}" type="pres">
      <dgm:prSet presAssocID="{6CB1A793-1F76-42E9-9556-67648D674F26}" presName="spacer" presStyleCnt="0"/>
      <dgm:spPr/>
    </dgm:pt>
    <dgm:pt modelId="{E3B5D6AC-4BBC-4D4C-9525-6D6EE34258C7}" type="pres">
      <dgm:prSet presAssocID="{91624F22-665E-4F65-93E7-91A5FF973E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8C12F7-C773-47B3-AA8B-FEA9EBF0E975}" type="pres">
      <dgm:prSet presAssocID="{912D37DF-77D3-4B91-B580-B130292E6012}" presName="spacer" presStyleCnt="0"/>
      <dgm:spPr/>
    </dgm:pt>
    <dgm:pt modelId="{9FE5E19F-F665-4F9D-894A-7EC23E7F703F}" type="pres">
      <dgm:prSet presAssocID="{1F93BADB-E52A-42C1-810F-102D902275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EADB70-3591-486E-8B1C-64D9DA46C6FB}" type="presOf" srcId="{B89B788A-52E6-46EC-8EF1-77A0B204EBE7}" destId="{9A6B9CF3-3BFF-4210-A7B7-BBA392C6F8C1}" srcOrd="0" destOrd="0" presId="urn:microsoft.com/office/officeart/2005/8/layout/vList2"/>
    <dgm:cxn modelId="{C4B3E56A-161A-4A93-AAD8-973632738CC0}" type="presOf" srcId="{91624F22-665E-4F65-93E7-91A5FF973E46}" destId="{E3B5D6AC-4BBC-4D4C-9525-6D6EE34258C7}" srcOrd="0" destOrd="0" presId="urn:microsoft.com/office/officeart/2005/8/layout/vList2"/>
    <dgm:cxn modelId="{AB2F776C-6147-4847-B6FE-02F6FFA0AF9F}" type="presOf" srcId="{1F93BADB-E52A-42C1-810F-102D9022758F}" destId="{9FE5E19F-F665-4F9D-894A-7EC23E7F703F}" srcOrd="0" destOrd="0" presId="urn:microsoft.com/office/officeart/2005/8/layout/vList2"/>
    <dgm:cxn modelId="{42C635FC-12A9-4CC9-AC09-FF9EF17844ED}" srcId="{23F9CD35-09BF-4A3A-B72A-8A051B4B3A7B}" destId="{B89B788A-52E6-46EC-8EF1-77A0B204EBE7}" srcOrd="0" destOrd="0" parTransId="{E74D3068-0F6F-4701-A256-998A183A7A6D}" sibTransId="{6CB1A793-1F76-42E9-9556-67648D674F26}"/>
    <dgm:cxn modelId="{B1AD50C4-50D8-4191-B03F-416406343ACD}" srcId="{23F9CD35-09BF-4A3A-B72A-8A051B4B3A7B}" destId="{91624F22-665E-4F65-93E7-91A5FF973E46}" srcOrd="1" destOrd="0" parTransId="{BF6EDD23-440C-46E4-9B14-2907D7DB4299}" sibTransId="{912D37DF-77D3-4B91-B580-B130292E6012}"/>
    <dgm:cxn modelId="{F1C5D459-088E-4A79-9399-0175A5FF17A1}" srcId="{23F9CD35-09BF-4A3A-B72A-8A051B4B3A7B}" destId="{1F93BADB-E52A-42C1-810F-102D9022758F}" srcOrd="2" destOrd="0" parTransId="{7F476411-B066-492C-AC86-559542011B16}" sibTransId="{A0CEF6A1-D824-4BE0-9FFF-479F2CE4386B}"/>
    <dgm:cxn modelId="{2615A205-D844-4E5B-B2F1-1A828029DDAD}" type="presOf" srcId="{23F9CD35-09BF-4A3A-B72A-8A051B4B3A7B}" destId="{30CE7200-B7FA-4435-AE6A-388C46F66C71}" srcOrd="0" destOrd="0" presId="urn:microsoft.com/office/officeart/2005/8/layout/vList2"/>
    <dgm:cxn modelId="{8FE2F057-21A9-4EA4-B8B1-35C6B791F903}" type="presParOf" srcId="{30CE7200-B7FA-4435-AE6A-388C46F66C71}" destId="{9A6B9CF3-3BFF-4210-A7B7-BBA392C6F8C1}" srcOrd="0" destOrd="0" presId="urn:microsoft.com/office/officeart/2005/8/layout/vList2"/>
    <dgm:cxn modelId="{CC77E359-B9DB-4046-9258-2C30B1E689E5}" type="presParOf" srcId="{30CE7200-B7FA-4435-AE6A-388C46F66C71}" destId="{A9DF1145-EFFB-42BB-BFDA-CE788F54BD28}" srcOrd="1" destOrd="0" presId="urn:microsoft.com/office/officeart/2005/8/layout/vList2"/>
    <dgm:cxn modelId="{0879B49E-6CD2-4FC1-8ECB-33ED76AE9FA2}" type="presParOf" srcId="{30CE7200-B7FA-4435-AE6A-388C46F66C71}" destId="{E3B5D6AC-4BBC-4D4C-9525-6D6EE34258C7}" srcOrd="2" destOrd="0" presId="urn:microsoft.com/office/officeart/2005/8/layout/vList2"/>
    <dgm:cxn modelId="{B501EA74-C2CD-45A7-A2D3-EEE2C8E2734D}" type="presParOf" srcId="{30CE7200-B7FA-4435-AE6A-388C46F66C71}" destId="{E68C12F7-C773-47B3-AA8B-FEA9EBF0E975}" srcOrd="3" destOrd="0" presId="urn:microsoft.com/office/officeart/2005/8/layout/vList2"/>
    <dgm:cxn modelId="{B7308848-0B04-4FDF-B72F-5A5CA59AA94E}" type="presParOf" srcId="{30CE7200-B7FA-4435-AE6A-388C46F66C71}" destId="{9FE5E19F-F665-4F9D-894A-7EC23E7F70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80323-AE5F-4752-9A2C-A6AABB4BBE92}">
      <dsp:nvSpPr>
        <dsp:cNvPr id="0" name=""/>
        <dsp:cNvSpPr/>
      </dsp:nvSpPr>
      <dsp:spPr>
        <a:xfrm>
          <a:off x="2231878" y="3032417"/>
          <a:ext cx="3415401" cy="1184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+mj-lt"/>
            </a:rPr>
            <a:t>Presentations</a:t>
          </a:r>
          <a:endParaRPr lang="en-GB" sz="3200" kern="1200" dirty="0">
            <a:latin typeface="+mj-lt"/>
          </a:endParaRPr>
        </a:p>
      </dsp:txBody>
      <dsp:txXfrm>
        <a:off x="2732052" y="3205837"/>
        <a:ext cx="2415053" cy="837345"/>
      </dsp:txXfrm>
    </dsp:sp>
    <dsp:sp modelId="{AD9E9729-10E3-4CC0-8E73-58D4B32A17F6}">
      <dsp:nvSpPr>
        <dsp:cNvPr id="0" name=""/>
        <dsp:cNvSpPr/>
      </dsp:nvSpPr>
      <dsp:spPr>
        <a:xfrm rot="11789542">
          <a:off x="1049974" y="2694503"/>
          <a:ext cx="1536802" cy="6039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9F037-E5B8-49FF-945B-ED9BE086FEAD}">
      <dsp:nvSpPr>
        <dsp:cNvPr id="0" name=""/>
        <dsp:cNvSpPr/>
      </dsp:nvSpPr>
      <dsp:spPr>
        <a:xfrm>
          <a:off x="73299" y="2409879"/>
          <a:ext cx="2016577" cy="736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+mj-lt"/>
            </a:rPr>
            <a:t>Meetings</a:t>
          </a:r>
          <a:endParaRPr lang="en-GB" sz="2800" kern="1200" dirty="0">
            <a:latin typeface="+mj-lt"/>
          </a:endParaRPr>
        </a:p>
      </dsp:txBody>
      <dsp:txXfrm>
        <a:off x="94883" y="2431463"/>
        <a:ext cx="1973409" cy="693772"/>
      </dsp:txXfrm>
    </dsp:sp>
    <dsp:sp modelId="{57090D41-66F8-4E78-979F-72925059675B}">
      <dsp:nvSpPr>
        <dsp:cNvPr id="0" name=""/>
        <dsp:cNvSpPr/>
      </dsp:nvSpPr>
      <dsp:spPr>
        <a:xfrm rot="14225684">
          <a:off x="2250036" y="1977144"/>
          <a:ext cx="1638003" cy="6039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6F9C2-9F3B-481C-9BE0-6540273A9545}">
      <dsp:nvSpPr>
        <dsp:cNvPr id="0" name=""/>
        <dsp:cNvSpPr/>
      </dsp:nvSpPr>
      <dsp:spPr>
        <a:xfrm>
          <a:off x="1617496" y="1123475"/>
          <a:ext cx="2013235" cy="936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+mj-lt"/>
            </a:rPr>
            <a:t>Training</a:t>
          </a:r>
          <a:endParaRPr lang="en-GB" sz="2800" kern="1200" dirty="0">
            <a:latin typeface="+mj-lt"/>
          </a:endParaRPr>
        </a:p>
      </dsp:txBody>
      <dsp:txXfrm>
        <a:off x="1644913" y="1150892"/>
        <a:ext cx="1958401" cy="881256"/>
      </dsp:txXfrm>
    </dsp:sp>
    <dsp:sp modelId="{5D4EE33D-BECA-4DC2-B35C-10A4A8E94212}">
      <dsp:nvSpPr>
        <dsp:cNvPr id="0" name=""/>
        <dsp:cNvSpPr/>
      </dsp:nvSpPr>
      <dsp:spPr>
        <a:xfrm rot="17997339">
          <a:off x="3906733" y="1938751"/>
          <a:ext cx="1660681" cy="6039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571D1-8A3B-4B5F-BFFD-387D86846A32}">
      <dsp:nvSpPr>
        <dsp:cNvPr id="0" name=""/>
        <dsp:cNvSpPr/>
      </dsp:nvSpPr>
      <dsp:spPr>
        <a:xfrm>
          <a:off x="4145069" y="1080879"/>
          <a:ext cx="2013235" cy="880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+mj-lt"/>
            </a:rPr>
            <a:t>Conferences</a:t>
          </a:r>
          <a:endParaRPr lang="en-GB" sz="2800" kern="1200" dirty="0">
            <a:latin typeface="+mj-lt"/>
          </a:endParaRPr>
        </a:p>
      </dsp:txBody>
      <dsp:txXfrm>
        <a:off x="4170869" y="1106679"/>
        <a:ext cx="1961635" cy="829279"/>
      </dsp:txXfrm>
    </dsp:sp>
    <dsp:sp modelId="{96B0E73A-DAD7-487C-9E01-ECDE35110D94}">
      <dsp:nvSpPr>
        <dsp:cNvPr id="0" name=""/>
        <dsp:cNvSpPr/>
      </dsp:nvSpPr>
      <dsp:spPr>
        <a:xfrm rot="20601002">
          <a:off x="5285429" y="2693447"/>
          <a:ext cx="1515291" cy="6039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ED121-6BD0-4D3B-8017-7FB3A52B190E}">
      <dsp:nvSpPr>
        <dsp:cNvPr id="0" name=""/>
        <dsp:cNvSpPr/>
      </dsp:nvSpPr>
      <dsp:spPr>
        <a:xfrm>
          <a:off x="5762336" y="2412890"/>
          <a:ext cx="2013235" cy="730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+mj-lt"/>
            </a:rPr>
            <a:t>Sales</a:t>
          </a:r>
          <a:endParaRPr lang="en-GB" sz="2800" kern="1200" dirty="0">
            <a:latin typeface="+mj-lt"/>
          </a:endParaRPr>
        </a:p>
      </dsp:txBody>
      <dsp:txXfrm>
        <a:off x="5783744" y="2434298"/>
        <a:ext cx="1970419" cy="6881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445120"/>
          <a:ext cx="2274897" cy="9099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4451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4451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4451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445120"/>
        <a:ext cx="1364939" cy="9099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445120"/>
          <a:ext cx="2274897" cy="9099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4451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445120"/>
          <a:ext cx="2274897" cy="9099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4451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4451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445120"/>
        <a:ext cx="1364939" cy="9099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445120"/>
          <a:ext cx="2274897" cy="9099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4451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4451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445120"/>
          <a:ext cx="2274897" cy="9099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4451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445120"/>
        <a:ext cx="1364939" cy="9099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445120"/>
          <a:ext cx="2274897" cy="9099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4451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4451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445120"/>
          <a:ext cx="2274897" cy="9099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4451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445120"/>
        <a:ext cx="1364939" cy="9099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445120"/>
          <a:ext cx="2274897" cy="9099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4451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4451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4451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4451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445120"/>
          <a:ext cx="2274897" cy="9099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445120"/>
        <a:ext cx="1364939" cy="9099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9D57D-00B1-4616-AB16-8D7097BA33D6}">
      <dsp:nvSpPr>
        <dsp:cNvPr id="0" name=""/>
        <dsp:cNvSpPr/>
      </dsp:nvSpPr>
      <dsp:spPr>
        <a:xfrm>
          <a:off x="2634335" y="3211216"/>
          <a:ext cx="3444297" cy="1795899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latin typeface="+mj-lt"/>
            </a:rPr>
            <a:t>Your presentation</a:t>
          </a:r>
          <a:endParaRPr lang="en-GB" sz="4000" kern="1200" dirty="0">
            <a:latin typeface="+mj-lt"/>
          </a:endParaRPr>
        </a:p>
      </dsp:txBody>
      <dsp:txXfrm>
        <a:off x="2722004" y="3298885"/>
        <a:ext cx="3268959" cy="1620561"/>
      </dsp:txXfrm>
    </dsp:sp>
    <dsp:sp modelId="{7C61D909-DC7B-408E-AB52-586B3785C5A9}">
      <dsp:nvSpPr>
        <dsp:cNvPr id="0" name=""/>
        <dsp:cNvSpPr/>
      </dsp:nvSpPr>
      <dsp:spPr>
        <a:xfrm rot="11700000">
          <a:off x="1090468" y="3122397"/>
          <a:ext cx="1668895" cy="6704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752F0-5116-4924-844E-420A6C062A7D}">
      <dsp:nvSpPr>
        <dsp:cNvPr id="0" name=""/>
        <dsp:cNvSpPr/>
      </dsp:nvSpPr>
      <dsp:spPr>
        <a:xfrm>
          <a:off x="1463" y="2347707"/>
          <a:ext cx="2234876" cy="178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+mj-lt"/>
            </a:rPr>
            <a:t>What you say</a:t>
          </a:r>
          <a:endParaRPr lang="en-GB" sz="2400" kern="1200" dirty="0">
            <a:latin typeface="+mj-lt"/>
          </a:endParaRPr>
        </a:p>
      </dsp:txBody>
      <dsp:txXfrm>
        <a:off x="328753" y="2609539"/>
        <a:ext cx="1580296" cy="1264237"/>
      </dsp:txXfrm>
    </dsp:sp>
    <dsp:sp modelId="{C582EC77-C4F9-4FAB-BAD6-9EBF648A7B53}">
      <dsp:nvSpPr>
        <dsp:cNvPr id="0" name=""/>
        <dsp:cNvSpPr/>
      </dsp:nvSpPr>
      <dsp:spPr>
        <a:xfrm rot="14700000">
          <a:off x="2244536" y="1759248"/>
          <a:ext cx="2344967" cy="6704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A8211-F4C5-4CEC-A7FE-1B2F453275C0}">
      <dsp:nvSpPr>
        <dsp:cNvPr id="0" name=""/>
        <dsp:cNvSpPr/>
      </dsp:nvSpPr>
      <dsp:spPr>
        <a:xfrm>
          <a:off x="1822517" y="177460"/>
          <a:ext cx="2234876" cy="178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+mj-lt"/>
            </a:rPr>
            <a:t>Your presence and delivery</a:t>
          </a:r>
          <a:endParaRPr lang="en-GB" sz="2400" kern="1200" dirty="0">
            <a:latin typeface="+mj-lt"/>
          </a:endParaRPr>
        </a:p>
      </dsp:txBody>
      <dsp:txXfrm>
        <a:off x="2149807" y="439292"/>
        <a:ext cx="1580296" cy="1264237"/>
      </dsp:txXfrm>
    </dsp:sp>
    <dsp:sp modelId="{FF464A93-DAB4-4AB9-9511-9249636D6E7E}">
      <dsp:nvSpPr>
        <dsp:cNvPr id="0" name=""/>
        <dsp:cNvSpPr/>
      </dsp:nvSpPr>
      <dsp:spPr>
        <a:xfrm rot="17700000">
          <a:off x="4123463" y="1759248"/>
          <a:ext cx="2344967" cy="6704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08569-1BE3-4940-BA7F-A9EBB98C7917}">
      <dsp:nvSpPr>
        <dsp:cNvPr id="0" name=""/>
        <dsp:cNvSpPr/>
      </dsp:nvSpPr>
      <dsp:spPr>
        <a:xfrm>
          <a:off x="4655574" y="177460"/>
          <a:ext cx="2234876" cy="178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+mj-lt"/>
            </a:rPr>
            <a:t>Your slides</a:t>
          </a:r>
          <a:endParaRPr lang="en-GB" sz="2400" kern="1200" dirty="0">
            <a:latin typeface="+mj-lt"/>
          </a:endParaRPr>
        </a:p>
      </dsp:txBody>
      <dsp:txXfrm>
        <a:off x="4982864" y="439292"/>
        <a:ext cx="1580296" cy="1264237"/>
      </dsp:txXfrm>
    </dsp:sp>
    <dsp:sp modelId="{0A86A202-DC7C-40FC-9626-5ED94B51B3DB}">
      <dsp:nvSpPr>
        <dsp:cNvPr id="0" name=""/>
        <dsp:cNvSpPr/>
      </dsp:nvSpPr>
      <dsp:spPr>
        <a:xfrm rot="20700000">
          <a:off x="5953604" y="3122397"/>
          <a:ext cx="1668895" cy="6704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EE1D2-CFD3-46FC-8111-9C5A78537C48}">
      <dsp:nvSpPr>
        <dsp:cNvPr id="0" name=""/>
        <dsp:cNvSpPr/>
      </dsp:nvSpPr>
      <dsp:spPr>
        <a:xfrm>
          <a:off x="6476628" y="2347707"/>
          <a:ext cx="2234876" cy="178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+mj-lt"/>
            </a:rPr>
            <a:t>Your handout</a:t>
          </a:r>
          <a:endParaRPr lang="en-GB" sz="2400" kern="1200" dirty="0">
            <a:latin typeface="+mj-lt"/>
          </a:endParaRPr>
        </a:p>
      </dsp:txBody>
      <dsp:txXfrm>
        <a:off x="6803918" y="2609539"/>
        <a:ext cx="1580296" cy="1264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15770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15770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15770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1577020"/>
        <a:ext cx="1364939" cy="909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3C893-EB17-4AAA-A626-8D465BEC9B41}">
      <dsp:nvSpPr>
        <dsp:cNvPr id="0" name=""/>
        <dsp:cNvSpPr/>
      </dsp:nvSpPr>
      <dsp:spPr>
        <a:xfrm>
          <a:off x="362507" y="11898"/>
          <a:ext cx="571128" cy="5711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438658" y="111845"/>
        <a:ext cx="418827" cy="257007"/>
      </dsp:txXfrm>
    </dsp:sp>
    <dsp:sp modelId="{42068190-9416-40CE-8BFE-DA11DDC9C325}">
      <dsp:nvSpPr>
        <dsp:cNvPr id="0" name=""/>
        <dsp:cNvSpPr/>
      </dsp:nvSpPr>
      <dsp:spPr>
        <a:xfrm>
          <a:off x="568590" y="368853"/>
          <a:ext cx="571128" cy="5711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743260" y="516394"/>
        <a:ext cx="342676" cy="314120"/>
      </dsp:txXfrm>
    </dsp:sp>
    <dsp:sp modelId="{BDF0E79A-36F2-4218-A1C3-FAF7F77BD4A3}">
      <dsp:nvSpPr>
        <dsp:cNvPr id="0" name=""/>
        <dsp:cNvSpPr/>
      </dsp:nvSpPr>
      <dsp:spPr>
        <a:xfrm>
          <a:off x="156425" y="368853"/>
          <a:ext cx="571128" cy="5711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210207" y="516394"/>
        <a:ext cx="342676" cy="314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3C893-EB17-4AAA-A626-8D465BEC9B41}">
      <dsp:nvSpPr>
        <dsp:cNvPr id="0" name=""/>
        <dsp:cNvSpPr/>
      </dsp:nvSpPr>
      <dsp:spPr>
        <a:xfrm>
          <a:off x="1612979" y="60306"/>
          <a:ext cx="2894722" cy="289472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998942" y="566883"/>
        <a:ext cx="2122796" cy="1302625"/>
      </dsp:txXfrm>
    </dsp:sp>
    <dsp:sp modelId="{42068190-9416-40CE-8BFE-DA11DDC9C325}">
      <dsp:nvSpPr>
        <dsp:cNvPr id="0" name=""/>
        <dsp:cNvSpPr/>
      </dsp:nvSpPr>
      <dsp:spPr>
        <a:xfrm>
          <a:off x="2657492" y="1869508"/>
          <a:ext cx="2894722" cy="289472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400" kern="1200" dirty="0"/>
        </a:p>
      </dsp:txBody>
      <dsp:txXfrm>
        <a:off x="3542794" y="2617311"/>
        <a:ext cx="1736833" cy="1592097"/>
      </dsp:txXfrm>
    </dsp:sp>
    <dsp:sp modelId="{BDF0E79A-36F2-4218-A1C3-FAF7F77BD4A3}">
      <dsp:nvSpPr>
        <dsp:cNvPr id="0" name=""/>
        <dsp:cNvSpPr/>
      </dsp:nvSpPr>
      <dsp:spPr>
        <a:xfrm>
          <a:off x="568467" y="1869508"/>
          <a:ext cx="2894722" cy="289472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400" kern="1200" dirty="0"/>
        </a:p>
      </dsp:txBody>
      <dsp:txXfrm>
        <a:off x="841053" y="2617311"/>
        <a:ext cx="1736833" cy="15920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15770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15770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15770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1577020"/>
        <a:ext cx="1364939" cy="909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1577020"/>
          <a:ext cx="2274897" cy="9099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15770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15770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15770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1577020"/>
        <a:ext cx="1364939" cy="9099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15770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1577020"/>
          <a:ext cx="2274897" cy="9099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15770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15770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1577020"/>
        <a:ext cx="1364939" cy="9099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7B9B-9392-4849-88B9-A460C2509276}">
      <dsp:nvSpPr>
        <dsp:cNvPr id="0" name=""/>
        <dsp:cNvSpPr/>
      </dsp:nvSpPr>
      <dsp:spPr>
        <a:xfrm>
          <a:off x="3908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Objective</a:t>
          </a:r>
          <a:endParaRPr lang="en-GB" sz="2400" b="1" kern="1200" dirty="0">
            <a:latin typeface="+mj-lt"/>
          </a:endParaRPr>
        </a:p>
      </dsp:txBody>
      <dsp:txXfrm>
        <a:off x="458887" y="1577020"/>
        <a:ext cx="1364939" cy="909958"/>
      </dsp:txXfrm>
    </dsp:sp>
    <dsp:sp modelId="{B4DFEE63-FDC5-42A5-BE32-F06E444DE4DF}">
      <dsp:nvSpPr>
        <dsp:cNvPr id="0" name=""/>
        <dsp:cNvSpPr/>
      </dsp:nvSpPr>
      <dsp:spPr>
        <a:xfrm>
          <a:off x="2051315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Content</a:t>
          </a:r>
          <a:endParaRPr lang="en-GB" sz="2400" b="1" kern="1200" dirty="0">
            <a:latin typeface="+mj-lt"/>
          </a:endParaRPr>
        </a:p>
      </dsp:txBody>
      <dsp:txXfrm>
        <a:off x="2506294" y="1577020"/>
        <a:ext cx="1364939" cy="909958"/>
      </dsp:txXfrm>
    </dsp:sp>
    <dsp:sp modelId="{89860516-FC3F-4D5A-A2CB-FF485CF3B44B}">
      <dsp:nvSpPr>
        <dsp:cNvPr id="0" name=""/>
        <dsp:cNvSpPr/>
      </dsp:nvSpPr>
      <dsp:spPr>
        <a:xfrm>
          <a:off x="4098723" y="1577020"/>
          <a:ext cx="2274897" cy="9099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Materials</a:t>
          </a:r>
          <a:endParaRPr lang="en-GB" sz="2400" b="1" kern="1200" dirty="0">
            <a:latin typeface="+mj-lt"/>
          </a:endParaRPr>
        </a:p>
      </dsp:txBody>
      <dsp:txXfrm>
        <a:off x="4553702" y="1577020"/>
        <a:ext cx="1364939" cy="909958"/>
      </dsp:txXfrm>
    </dsp:sp>
    <dsp:sp modelId="{9B8568DD-CE67-4C03-8987-322454CB36BE}">
      <dsp:nvSpPr>
        <dsp:cNvPr id="0" name=""/>
        <dsp:cNvSpPr/>
      </dsp:nvSpPr>
      <dsp:spPr>
        <a:xfrm>
          <a:off x="6146130" y="1577020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Delivery</a:t>
          </a:r>
          <a:endParaRPr lang="en-GB" sz="2400" b="1" kern="1200" dirty="0">
            <a:latin typeface="+mj-lt"/>
          </a:endParaRPr>
        </a:p>
      </dsp:txBody>
      <dsp:txXfrm>
        <a:off x="6601109" y="1577020"/>
        <a:ext cx="1364939" cy="9099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B9CF3-3BFF-4210-A7B7-BBA392C6F8C1}">
      <dsp:nvSpPr>
        <dsp:cNvPr id="0" name=""/>
        <dsp:cNvSpPr/>
      </dsp:nvSpPr>
      <dsp:spPr>
        <a:xfrm>
          <a:off x="0" y="11409"/>
          <a:ext cx="7992888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>
              <a:latin typeface="+mj-lt"/>
            </a:rPr>
            <a:t>Pictures, graphics, charts</a:t>
          </a:r>
          <a:endParaRPr lang="en-GB" sz="5200" kern="1200" dirty="0">
            <a:latin typeface="+mj-lt"/>
          </a:endParaRPr>
        </a:p>
      </dsp:txBody>
      <dsp:txXfrm>
        <a:off x="60884" y="72293"/>
        <a:ext cx="7871120" cy="1125452"/>
      </dsp:txXfrm>
    </dsp:sp>
    <dsp:sp modelId="{E3B5D6AC-4BBC-4D4C-9525-6D6EE34258C7}">
      <dsp:nvSpPr>
        <dsp:cNvPr id="0" name=""/>
        <dsp:cNvSpPr/>
      </dsp:nvSpPr>
      <dsp:spPr>
        <a:xfrm>
          <a:off x="0" y="1408390"/>
          <a:ext cx="7992888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>
              <a:latin typeface="+mj-lt"/>
            </a:rPr>
            <a:t>Emphasising key points</a:t>
          </a:r>
          <a:endParaRPr lang="en-GB" sz="5200" kern="1200" dirty="0">
            <a:latin typeface="+mj-lt"/>
          </a:endParaRPr>
        </a:p>
      </dsp:txBody>
      <dsp:txXfrm>
        <a:off x="60884" y="1469274"/>
        <a:ext cx="7871120" cy="1125452"/>
      </dsp:txXfrm>
    </dsp:sp>
    <dsp:sp modelId="{9FE5E19F-F665-4F9D-894A-7EC23E7F703F}">
      <dsp:nvSpPr>
        <dsp:cNvPr id="0" name=""/>
        <dsp:cNvSpPr/>
      </dsp:nvSpPr>
      <dsp:spPr>
        <a:xfrm>
          <a:off x="0" y="2805370"/>
          <a:ext cx="7992888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>
              <a:latin typeface="+mj-lt"/>
            </a:rPr>
            <a:t>Summarising</a:t>
          </a:r>
          <a:endParaRPr lang="en-GB" sz="5200" kern="1200" dirty="0">
            <a:latin typeface="+mj-lt"/>
          </a:endParaRPr>
        </a:p>
      </dsp:txBody>
      <dsp:txXfrm>
        <a:off x="60884" y="2866254"/>
        <a:ext cx="7871120" cy="1125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9E3-7B6C-4380-A584-608733D9EA1C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D743-2281-4934-81C1-8DBC3838AE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5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fv/7693637100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Communication is an important part of an occupational hygienists job – at all levels. Whether it’s talking to workers to persuade them to wear sampling equipment, explaining risks and the</a:t>
            </a:r>
            <a:r>
              <a:rPr lang="en-GB" baseline="0" dirty="0" smtClean="0"/>
              <a:t> need for controls to managers or workers or delivering a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Nancy Duarte, an American expert on presentation design, suggests that there are three common types of slide</a:t>
            </a:r>
          </a:p>
          <a:p>
            <a:r>
              <a:rPr lang="en-GB" dirty="0" smtClean="0"/>
              <a:t>(Which of the above do you slides look like?)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the “</a:t>
            </a:r>
            <a:r>
              <a:rPr lang="en-GB" dirty="0" err="1" smtClean="0"/>
              <a:t>slidement</a:t>
            </a:r>
            <a:r>
              <a:rPr lang="en-GB" dirty="0" smtClean="0"/>
              <a:t>” </a:t>
            </a:r>
          </a:p>
          <a:p>
            <a:r>
              <a:rPr lang="en-GB" dirty="0" smtClean="0"/>
              <a:t>It’s really a document, more suitable for</a:t>
            </a:r>
            <a:r>
              <a:rPr lang="en-GB" baseline="0" dirty="0" smtClean="0"/>
              <a:t> a handout to be </a:t>
            </a:r>
            <a:r>
              <a:rPr lang="en-GB" baseline="0" dirty="0" smtClean="0"/>
              <a:t>taken </a:t>
            </a:r>
            <a:r>
              <a:rPr lang="en-GB" baseline="0" dirty="0" smtClean="0"/>
              <a:t>away and read later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Here’s a typical example</a:t>
            </a:r>
          </a:p>
          <a:p>
            <a:r>
              <a:rPr lang="en-GB" dirty="0" smtClean="0"/>
              <a:t>There’s too much information</a:t>
            </a:r>
          </a:p>
          <a:p>
            <a:r>
              <a:rPr lang="en-GB" dirty="0" smtClean="0"/>
              <a:t>If you’re reading this you won’t be listening to me</a:t>
            </a:r>
          </a:p>
          <a:p>
            <a:r>
              <a:rPr lang="en-GB" dirty="0" smtClean="0"/>
              <a:t>And will</a:t>
            </a:r>
            <a:r>
              <a:rPr lang="en-GB" baseline="0" dirty="0" smtClean="0"/>
              <a:t> the audience have time to read it before you move on to the next one?</a:t>
            </a:r>
            <a:endParaRPr lang="en-GB" dirty="0" smtClean="0"/>
          </a:p>
          <a:p>
            <a:r>
              <a:rPr lang="en-GB" dirty="0" smtClean="0"/>
              <a:t>Many</a:t>
            </a:r>
            <a:r>
              <a:rPr lang="en-GB" baseline="0" dirty="0" smtClean="0"/>
              <a:t> audience members will be trying to copy it down (again, they won’t be listening if they’re concentrating on doing that)</a:t>
            </a:r>
          </a:p>
          <a:p>
            <a:r>
              <a:rPr lang="en-GB" baseline="0" dirty="0" smtClean="0"/>
              <a:t>How many times do you hear someone shout out “can you leave </a:t>
            </a:r>
            <a:r>
              <a:rPr lang="en-GB" baseline="0" dirty="0" smtClean="0"/>
              <a:t>that </a:t>
            </a:r>
            <a:r>
              <a:rPr lang="en-GB" baseline="0" dirty="0" smtClean="0"/>
              <a:t>up a little longer please?”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This probably the most common type of slide design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bullet pointed list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 most cases this type of slide is a teleprompter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Here’s an example</a:t>
            </a:r>
          </a:p>
          <a:p>
            <a:r>
              <a:rPr lang="en-GB" dirty="0" smtClean="0"/>
              <a:t>This is a little better than the previous one</a:t>
            </a:r>
          </a:p>
          <a:p>
            <a:r>
              <a:rPr lang="en-GB" dirty="0" smtClean="0"/>
              <a:t>It’s summarised</a:t>
            </a:r>
          </a:p>
          <a:p>
            <a:r>
              <a:rPr lang="en-GB" dirty="0" smtClean="0"/>
              <a:t>But it’s not very interesting</a:t>
            </a:r>
          </a:p>
          <a:p>
            <a:r>
              <a:rPr lang="en-GB" dirty="0" smtClean="0"/>
              <a:t>And the audience </a:t>
            </a:r>
            <a:r>
              <a:rPr lang="en-GB" baseline="0" dirty="0" smtClean="0"/>
              <a:t>can read it quicker than you can say it</a:t>
            </a:r>
          </a:p>
          <a:p>
            <a:r>
              <a:rPr lang="en-GB" baseline="0" dirty="0" smtClean="0"/>
              <a:t>Really it’s a script for the presenter rather than something useful that reinforces what they are saying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It’s a crutch for the presenter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third</a:t>
            </a:r>
            <a:r>
              <a:rPr lang="en-GB" baseline="0" dirty="0" smtClean="0"/>
              <a:t> type of slide relies on visuals – pictures, graphics, diagrams etc, with just a few words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Here’s an example</a:t>
            </a:r>
          </a:p>
          <a:p>
            <a:r>
              <a:rPr lang="en-GB" dirty="0" smtClean="0"/>
              <a:t>It illustrates the point. In</a:t>
            </a:r>
            <a:r>
              <a:rPr lang="en-GB" baseline="0" dirty="0" smtClean="0"/>
              <a:t> making the presentation I can talk, the audience can listen and the slide illustrates and supplements what I have to say. I can refer to the picture and point things out. But hopefully the audience will be listening to what I have to say rather than copying out a 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lets develop this further and look at some current ideas on good presentation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Remember the four key steps</a:t>
            </a:r>
          </a:p>
          <a:p>
            <a:r>
              <a:rPr lang="en-GB" dirty="0" smtClean="0"/>
              <a:t>Lets take them one by 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Often</a:t>
            </a:r>
            <a:r>
              <a:rPr lang="en-GB" baseline="0" dirty="0" smtClean="0"/>
              <a:t> communication is informal, but there are many situations where occupational hygienists may be required to deliver a formal presentation</a:t>
            </a:r>
          </a:p>
          <a:p>
            <a:r>
              <a:rPr lang="en-GB" baseline="0" dirty="0" smtClean="0"/>
              <a:t>We wouldn’t expect to send out someone to take a sample or specify or design control measures without having the appropriate underlying training. Yet most people have had very little, if any instruction on how to prepare and deliver a good presentation.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First of all our objective.</a:t>
            </a:r>
          </a:p>
          <a:p>
            <a:r>
              <a:rPr lang="en-GB" dirty="0" smtClean="0"/>
              <a:t>It needs to be clear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And should be focused on the audience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Image source: </a:t>
            </a:r>
            <a:r>
              <a:rPr lang="en-GB" dirty="0" smtClean="0">
                <a:hlinkClick r:id="rId3"/>
              </a:rPr>
              <a:t>http://www.flickr.com/photos/ufv/7693637100/</a:t>
            </a:r>
            <a:endParaRPr lang="en-GB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870879-0721-4993-9D91-03E7B8CA1E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good starting point is for</a:t>
            </a:r>
            <a:r>
              <a:rPr lang="en-GB" baseline="0" dirty="0" smtClean="0"/>
              <a:t> the presenter to ask themselves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we’ve seen going straight into </a:t>
            </a:r>
            <a:r>
              <a:rPr lang="en-GB" dirty="0" err="1" smtClean="0"/>
              <a:t>Powerpoint</a:t>
            </a:r>
            <a:r>
              <a:rPr lang="en-GB" dirty="0" smtClean="0"/>
              <a:t> will</a:t>
            </a:r>
            <a:r>
              <a:rPr lang="en-GB" baseline="0" dirty="0" smtClean="0"/>
              <a:t> lead the presenter to producing bullet heavy slides.</a:t>
            </a:r>
          </a:p>
          <a:p>
            <a:r>
              <a:rPr lang="en-GB" baseline="0" dirty="0" smtClean="0"/>
              <a:t>So when planning the presentation it’s best to leave the computer switched off.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analog</a:t>
            </a:r>
            <a:endParaRPr lang="en-GB" baseline="0" dirty="0" smtClean="0"/>
          </a:p>
          <a:p>
            <a:r>
              <a:rPr lang="en-GB" baseline="0" dirty="0" smtClean="0"/>
              <a:t>A good technique is to use post it notes. Write one idea or point on each note They can then be moved around and reorganised at will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 use a mind map – a favourite technique of mine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And make sure you bear in mind what can be reasonably achieved in the time available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Too many presentations try to achieve too much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6D8E0C-163E-46F8-8FFD-A9CE4A8AF4A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Presentation</a:t>
            </a:r>
            <a:r>
              <a:rPr lang="en-GB" baseline="0" dirty="0" smtClean="0"/>
              <a:t> materials are often poor</a:t>
            </a:r>
          </a:p>
          <a:p>
            <a:r>
              <a:rPr lang="en-GB" baseline="0" dirty="0" smtClean="0"/>
              <a:t>As we’ve seen, often bullet pointed lists that are a crutch for the presenter.</a:t>
            </a:r>
          </a:p>
          <a:p>
            <a:r>
              <a:rPr lang="en-GB" baseline="0" dirty="0" smtClean="0"/>
              <a:t>So what is good practice</a:t>
            </a:r>
          </a:p>
          <a:p>
            <a:r>
              <a:rPr lang="en-GB" baseline="0" dirty="0" smtClean="0"/>
              <a:t>Well in many ways there is a good </a:t>
            </a:r>
            <a:r>
              <a:rPr lang="en-GB" baseline="0" dirty="0" smtClean="0"/>
              <a:t>analogy </a:t>
            </a:r>
            <a:r>
              <a:rPr lang="en-GB" baseline="0" dirty="0" smtClean="0"/>
              <a:t>with the news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guess you all watch the TV news</a:t>
            </a:r>
          </a:p>
          <a:p>
            <a:r>
              <a:rPr lang="en-GB" dirty="0" smtClean="0"/>
              <a:t>Do</a:t>
            </a:r>
            <a:r>
              <a:rPr lang="en-GB" baseline="0" dirty="0" smtClean="0"/>
              <a:t> you see a long list of bullet points listing everything the newsreader says?</a:t>
            </a:r>
          </a:p>
          <a:p>
            <a:r>
              <a:rPr lang="en-GB" baseline="0" dirty="0" smtClean="0"/>
              <a:t>No of course not</a:t>
            </a:r>
          </a:p>
          <a:p>
            <a:r>
              <a:rPr lang="en-GB" baseline="0" dirty="0" smtClean="0"/>
              <a:t>We listen to the newsreader</a:t>
            </a:r>
          </a:p>
          <a:p>
            <a:r>
              <a:rPr lang="en-GB" baseline="0" dirty="0" smtClean="0"/>
              <a:t>There are visuals, but they are usually images (moving or still) that supplement what the newsreader is saying </a:t>
            </a:r>
          </a:p>
          <a:p>
            <a:r>
              <a:rPr lang="en-GB" baseline="0" dirty="0" smtClean="0"/>
              <a:t>Occasionally using a list of bullets to summarise key points</a:t>
            </a:r>
          </a:p>
          <a:p>
            <a:r>
              <a:rPr lang="en-GB" baseline="0" dirty="0" smtClean="0"/>
              <a:t>We don’t expect the news bulleting to list everything the newsreader is saying</a:t>
            </a:r>
          </a:p>
          <a:p>
            <a:r>
              <a:rPr lang="en-GB" baseline="0" dirty="0" smtClean="0"/>
              <a:t>Also we don’t expect the newsreader to give us every detail about the story.</a:t>
            </a:r>
          </a:p>
          <a:p>
            <a:r>
              <a:rPr lang="en-GB" baseline="0" dirty="0" smtClean="0"/>
              <a:t>It’s a summary – the key points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Consequently we tend to copy</a:t>
            </a:r>
            <a:r>
              <a:rPr lang="en-US" baseline="0" dirty="0" smtClean="0">
                <a:ea typeface="ＭＳ Ｐゴシック" pitchFamily="34" charset="-128"/>
              </a:rPr>
              <a:t> what others have done and make the common mistakes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Leading to awful slides like this one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A good example of “Death by </a:t>
            </a:r>
            <a:r>
              <a:rPr lang="en-US" baseline="0" dirty="0" err="1" smtClean="0">
                <a:ea typeface="ＭＳ Ｐゴシック" pitchFamily="34" charset="-128"/>
              </a:rPr>
              <a:t>Powerpoint</a:t>
            </a:r>
            <a:r>
              <a:rPr lang="en-US" baseline="0" dirty="0" smtClean="0">
                <a:ea typeface="ＭＳ Ｐゴシック" pitchFamily="34" charset="-128"/>
              </a:rPr>
              <a:t>”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325F93-351C-4FD7-B1D8-2CF961A5FED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we want more information we can go to the website afterwards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 read a newspaper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It’s the same with the weather.</a:t>
            </a:r>
          </a:p>
          <a:p>
            <a:r>
              <a:rPr lang="en-GB" dirty="0" smtClean="0"/>
              <a:t>The presenter tells us what the weather will be like tomorrow with images</a:t>
            </a:r>
            <a:r>
              <a:rPr lang="en-GB" baseline="0" dirty="0" smtClean="0"/>
              <a:t> to supplement what she is saying</a:t>
            </a:r>
          </a:p>
          <a:p>
            <a:r>
              <a:rPr lang="en-GB" baseline="0" dirty="0" smtClean="0"/>
              <a:t>We don’t expect to see everything she says written down on the screen in a long list of bullets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We can learn from this</a:t>
            </a:r>
          </a:p>
          <a:p>
            <a:r>
              <a:rPr lang="en-GB" dirty="0" smtClean="0"/>
              <a:t>Our presentations are similar to the TV news</a:t>
            </a:r>
            <a:r>
              <a:rPr lang="en-GB" baseline="0" dirty="0" smtClean="0"/>
              <a:t> bulletin</a:t>
            </a:r>
          </a:p>
          <a:p>
            <a:r>
              <a:rPr lang="en-GB" baseline="0" dirty="0" smtClean="0"/>
              <a:t>It’s what we say that’s the presentation</a:t>
            </a:r>
          </a:p>
          <a:p>
            <a:r>
              <a:rPr lang="en-GB" baseline="0" dirty="0" smtClean="0"/>
              <a:t>Our slides should supplement what we say not duplicate it</a:t>
            </a:r>
          </a:p>
          <a:p>
            <a:r>
              <a:rPr lang="en-GB" baseline="0" dirty="0" smtClean="0"/>
              <a:t>We have limited time and should recognise we can only summarise</a:t>
            </a:r>
          </a:p>
          <a:p>
            <a:r>
              <a:rPr lang="en-GB" baseline="0" dirty="0" smtClean="0"/>
              <a:t>So we might need to supplement with other </a:t>
            </a:r>
            <a:r>
              <a:rPr lang="en-GB" baseline="0" dirty="0" smtClean="0"/>
              <a:t>things </a:t>
            </a:r>
            <a:r>
              <a:rPr lang="en-GB" baseline="0" dirty="0" smtClean="0"/>
              <a:t>– a handout, for example</a:t>
            </a: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725B36-5174-4565-B098-38714339878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this is an important point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Slides should be used to provide visual interest and SUPPLEMENT what the speaker is saying.</a:t>
            </a:r>
          </a:p>
          <a:p>
            <a:r>
              <a:rPr lang="en-GB" dirty="0" smtClean="0"/>
              <a:t>They should be visual aids</a:t>
            </a:r>
          </a:p>
          <a:p>
            <a:r>
              <a:rPr lang="en-GB" dirty="0" smtClean="0"/>
              <a:t>They shouldn’t be used as a teleprompter or crutch for the speaker</a:t>
            </a:r>
          </a:p>
          <a:p>
            <a:r>
              <a:rPr lang="en-GB" dirty="0" smtClean="0"/>
              <a:t>So use them for</a:t>
            </a:r>
          </a:p>
          <a:p>
            <a:pPr>
              <a:buFontTx/>
              <a:buChar char="-"/>
            </a:pPr>
            <a:r>
              <a:rPr lang="en-GB" dirty="0" smtClean="0"/>
              <a:t>Pictures to illustrate</a:t>
            </a:r>
            <a:r>
              <a:rPr lang="en-GB" baseline="0" dirty="0" smtClean="0"/>
              <a:t> or add interest</a:t>
            </a:r>
          </a:p>
          <a:p>
            <a:pPr>
              <a:buFontTx/>
              <a:buChar char="-"/>
            </a:pPr>
            <a:r>
              <a:rPr lang="en-GB" baseline="0" dirty="0" smtClean="0"/>
              <a:t>Graphics and charts</a:t>
            </a:r>
          </a:p>
          <a:p>
            <a:pPr>
              <a:buFontTx/>
              <a:buChar char="-"/>
            </a:pPr>
            <a:r>
              <a:rPr lang="en-GB" baseline="0" dirty="0" smtClean="0"/>
              <a:t>They can be used to emphasis key points – keep the word count to a minimum though and don’t cram with a list of bullets. The best approach is to use one slide per idea. Slides are free! So use as many as necessary</a:t>
            </a:r>
          </a:p>
          <a:p>
            <a:pPr>
              <a:buFontTx/>
              <a:buChar char="-"/>
            </a:pPr>
            <a:r>
              <a:rPr lang="en-GB" baseline="0" dirty="0" smtClean="0"/>
              <a:t>- I sometimes find it useful to use a bulleted list to summarise, but keep the list as short as possible and if necessary spread the </a:t>
            </a:r>
            <a:r>
              <a:rPr lang="en-GB" baseline="0" dirty="0" smtClean="0"/>
              <a:t>points </a:t>
            </a:r>
            <a:r>
              <a:rPr lang="en-GB" baseline="0" dirty="0" smtClean="0"/>
              <a:t>over </a:t>
            </a:r>
            <a:r>
              <a:rPr lang="en-GB" baseline="0" dirty="0" smtClean="0"/>
              <a:t>several </a:t>
            </a:r>
            <a:r>
              <a:rPr lang="en-GB" baseline="0" dirty="0" smtClean="0"/>
              <a:t>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how can we avoid bullets? (or</a:t>
            </a:r>
            <a:r>
              <a:rPr lang="en-GB" baseline="0" dirty="0" smtClean="0"/>
              <a:t> at least minimise them)</a:t>
            </a:r>
            <a:endParaRPr lang="en-GB" dirty="0" smtClean="0"/>
          </a:p>
          <a:p>
            <a:r>
              <a:rPr lang="en-GB" dirty="0" smtClean="0"/>
              <a:t>Lets</a:t>
            </a:r>
            <a:r>
              <a:rPr lang="en-GB" baseline="0" dirty="0" smtClean="0"/>
              <a:t> look at some examples</a:t>
            </a:r>
          </a:p>
          <a:p>
            <a:r>
              <a:rPr lang="en-GB" baseline="0" dirty="0" smtClean="0"/>
              <a:t>2 examples from past BOHS conferences and another teaching style slide used in a University lecture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Here’s 2 slides from a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It’s a real </a:t>
            </a:r>
            <a:r>
              <a:rPr lang="en-GB" dirty="0" err="1" smtClean="0"/>
              <a:t>slideument</a:t>
            </a:r>
            <a:r>
              <a:rPr lang="en-GB" dirty="0" smtClean="0"/>
              <a:t>. You can either read the slide or listen to the speaker but probably not both</a:t>
            </a:r>
          </a:p>
          <a:p>
            <a:r>
              <a:rPr lang="en-GB" dirty="0" smtClean="0"/>
              <a:t>Is all this detailed information really necessary</a:t>
            </a:r>
          </a:p>
          <a:p>
            <a:r>
              <a:rPr lang="en-GB" dirty="0" smtClean="0"/>
              <a:t>Does the audience really need it?</a:t>
            </a:r>
          </a:p>
          <a:p>
            <a:r>
              <a:rPr lang="en-GB" dirty="0" smtClean="0"/>
              <a:t>Can they actually</a:t>
            </a:r>
            <a:r>
              <a:rPr lang="en-GB" baseline="0" dirty="0" smtClean="0"/>
              <a:t> absorb it in the time available?</a:t>
            </a:r>
          </a:p>
          <a:p>
            <a:r>
              <a:rPr lang="en-GB" baseline="0" dirty="0" smtClean="0"/>
              <a:t>And what is he/she going on about?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Guaranteed to send you audience to sleep!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not show a picture of the machine and then describe what it does in enough, but not too much, detail`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in a few</a:t>
            </a:r>
            <a:r>
              <a:rPr lang="en-GB" baseline="0" dirty="0" smtClean="0"/>
              <a:t> words to summarise if necessary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very typical of a teaching slide</a:t>
            </a:r>
          </a:p>
          <a:p>
            <a:r>
              <a:rPr lang="en-GB" dirty="0" smtClean="0"/>
              <a:t>Too much information</a:t>
            </a:r>
          </a:p>
          <a:p>
            <a:r>
              <a:rPr lang="en-GB" dirty="0" err="1" smtClean="0"/>
              <a:t>Uninteresleprompter</a:t>
            </a:r>
            <a:r>
              <a:rPr lang="en-GB" dirty="0" smtClean="0"/>
              <a:t> for the lecturer</a:t>
            </a:r>
          </a:p>
          <a:p>
            <a:r>
              <a:rPr lang="en-GB" dirty="0" smtClean="0"/>
              <a:t>And anyone who has never seen a centrifugal</a:t>
            </a:r>
            <a:r>
              <a:rPr lang="en-GB" baseline="0" dirty="0" smtClean="0"/>
              <a:t> fan will be none the wiser after the </a:t>
            </a:r>
            <a:r>
              <a:rPr lang="en-GB" baseline="0" dirty="0" smtClean="0"/>
              <a:t>classing</a:t>
            </a:r>
            <a:endParaRPr lang="en-GB" dirty="0" smtClean="0"/>
          </a:p>
          <a:p>
            <a:r>
              <a:rPr lang="en-GB" dirty="0" smtClean="0"/>
              <a:t>Really</a:t>
            </a:r>
            <a:r>
              <a:rPr lang="en-GB" baseline="0" dirty="0" smtClean="0"/>
              <a:t>  a </a:t>
            </a:r>
            <a:r>
              <a:rPr lang="en-GB" baseline="0" dirty="0" err="1" smtClean="0"/>
              <a:t>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why not show a picture of a centrifugal fan and describe what it does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1A1C6A-2C84-439C-B3E8-B219A69978E8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An exploded diagram might help</a:t>
            </a:r>
          </a:p>
          <a:p>
            <a:pPr eaLnBrk="1" hangingPunct="1"/>
            <a:r>
              <a:rPr lang="en-US" dirty="0" smtClean="0"/>
              <a:t>And I’m sure the students would have a much better understanding of</a:t>
            </a:r>
            <a:r>
              <a:rPr lang="en-US" baseline="0" dirty="0" smtClean="0"/>
              <a:t> what a centrifugal fan is, what it looks like and how it works at the end of the talk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293FD-4656-4C63-8322-CD9955FE4920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Perhaps</a:t>
            </a:r>
            <a:r>
              <a:rPr lang="en-US" baseline="0" dirty="0" smtClean="0"/>
              <a:t> include another slide with some pictures on it to explain the different types of centrifugal fan.</a:t>
            </a:r>
          </a:p>
          <a:p>
            <a:pPr eaLnBrk="1" hangingPunct="1"/>
            <a:r>
              <a:rPr lang="en-US" baseline="0" dirty="0" smtClean="0"/>
              <a:t>Overall I think that this is a much better approach that leads to understanding.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From a presentation at BOHS Conference 2012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http://www.bohs.org/oh2012/presentations/6b(ii)/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Good </a:t>
            </a:r>
            <a:r>
              <a:rPr lang="en-GB" baseline="0" dirty="0" smtClean="0"/>
              <a:t> - it shows a picture of the instrument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But is all that detail really necessary?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Could it be summarised?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We certainly need to cut down the word count.</a:t>
            </a: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31 slides in total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Most text heavy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Better than most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GB" dirty="0" smtClean="0"/>
              <a:t>Used pictures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GB" dirty="0" smtClean="0"/>
              <a:t> used colour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EBBC03-8275-4D0E-A2C0-A022913EF83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what I would do</a:t>
            </a:r>
          </a:p>
          <a:p>
            <a:r>
              <a:rPr lang="en-GB" dirty="0" smtClean="0"/>
              <a:t>2 slides perhaps</a:t>
            </a:r>
          </a:p>
          <a:p>
            <a:r>
              <a:rPr lang="en-GB" dirty="0" smtClean="0"/>
              <a:t>This 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that</a:t>
            </a:r>
          </a:p>
          <a:p>
            <a:r>
              <a:rPr lang="en-GB" dirty="0" smtClean="0"/>
              <a:t>Any extra</a:t>
            </a:r>
            <a:r>
              <a:rPr lang="en-GB" baseline="0" dirty="0" smtClean="0"/>
              <a:t> detail should be provided and explained by the speaker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summary, for good effective slides</a:t>
            </a:r>
            <a:r>
              <a:rPr lang="en-GB" baseline="0" dirty="0" smtClean="0"/>
              <a:t> used as visual aids to supplement the presentation</a:t>
            </a:r>
          </a:p>
          <a:p>
            <a:r>
              <a:rPr lang="en-GB" baseline="0" dirty="0" smtClean="0"/>
              <a:t>1. Minimise the number of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Before I look at</a:t>
            </a:r>
            <a:r>
              <a:rPr lang="en-GB" baseline="0" dirty="0" smtClean="0"/>
              <a:t> what we can do to be better than that and prepare and present effective presentations that engage your audience, let’s have a look at some of the common problems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2. Use pictures, diagrams and graphics to illustrate</a:t>
            </a:r>
            <a:r>
              <a:rPr lang="en-GB" baseline="0" dirty="0" smtClean="0"/>
              <a:t>, clarify or supplement what the speaker is saying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But be careful you</a:t>
            </a:r>
            <a:r>
              <a:rPr lang="en-US" baseline="0" dirty="0" smtClean="0">
                <a:ea typeface="ＭＳ Ｐゴシック" pitchFamily="34" charset="-128"/>
              </a:rPr>
              <a:t> don’t overdo it!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4CD307-AB43-4AD0-810B-235985C82C84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So, what are the key points I want YOU to remember?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Well, I</a:t>
            </a:r>
            <a:r>
              <a:rPr lang="en-GB" sz="1200" b="0" kern="1200" baseline="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said bullets can be useful sometimes, particularly when summarising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So that’s what I’m going to do now</a:t>
            </a:r>
            <a:endParaRPr lang="en-GB" sz="1200" b="0" kern="1200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</a:t>
            </a:r>
            <a:r>
              <a:rPr lang="en-GB" baseline="0" dirty="0" smtClean="0"/>
              <a:t> I think this is a good point</a:t>
            </a:r>
          </a:p>
          <a:p>
            <a:r>
              <a:rPr lang="en-GB" baseline="0" dirty="0" smtClean="0"/>
              <a:t>That’s what I don’t like about the practice of making slides available on websites after the conference</a:t>
            </a:r>
          </a:p>
          <a:p>
            <a:r>
              <a:rPr lang="en-GB" baseline="0" dirty="0" smtClean="0"/>
              <a:t>Slides are designed as handouts</a:t>
            </a:r>
          </a:p>
          <a:p>
            <a:r>
              <a:rPr lang="en-GB" baseline="0" dirty="0" smtClean="0"/>
              <a:t>In such cases they are usually not good slides</a:t>
            </a:r>
          </a:p>
          <a:p>
            <a:r>
              <a:rPr lang="en-GB" baseline="0" dirty="0" smtClean="0"/>
              <a:t>And they are not good handouts either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 course delivery is important too</a:t>
            </a:r>
          </a:p>
          <a:p>
            <a:r>
              <a:rPr lang="en-GB" dirty="0" smtClean="0"/>
              <a:t>But today I haven’t the time to discuss that </a:t>
            </a:r>
            <a:r>
              <a:rPr lang="en-GB" dirty="0" smtClean="0"/>
              <a:t>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dirty="0" smtClean="0"/>
              <a:t>I hope this presentation has given you some </a:t>
            </a:r>
            <a:r>
              <a:rPr lang="en-GB" baseline="0" dirty="0" smtClean="0"/>
              <a:t>food </a:t>
            </a:r>
            <a:r>
              <a:rPr lang="en-GB" baseline="0" dirty="0" smtClean="0"/>
              <a:t>for thought</a:t>
            </a:r>
          </a:p>
          <a:p>
            <a:pPr>
              <a:buFontTx/>
              <a:buChar char="-"/>
            </a:pPr>
            <a:r>
              <a:rPr lang="en-GB" baseline="0" dirty="0" smtClean="0"/>
              <a:t>If you’re interested, here are a couple of books that I find particularly useful and have given me a lot of ideas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</a:t>
            </a:r>
            <a:r>
              <a:rPr lang="en-GB" baseline="0" dirty="0" smtClean="0"/>
              <a:t> in summary, when you have a presentation to prepare, remember that the presentation isn’t a deck of </a:t>
            </a:r>
            <a:r>
              <a:rPr lang="en-GB" baseline="0" dirty="0" smtClean="0"/>
              <a:t>PowerPoint </a:t>
            </a:r>
            <a:r>
              <a:rPr lang="en-GB" baseline="0" dirty="0" smtClean="0"/>
              <a:t>slides An effective presentations is </a:t>
            </a:r>
          </a:p>
          <a:p>
            <a:r>
              <a:rPr lang="en-GB" baseline="0" dirty="0" smtClean="0"/>
              <a:t>- principally what you say</a:t>
            </a:r>
          </a:p>
          <a:p>
            <a:r>
              <a:rPr lang="en-GB" baseline="0" dirty="0" smtClean="0"/>
              <a:t>- How you put it across and engage your audience</a:t>
            </a:r>
          </a:p>
          <a:p>
            <a:pPr>
              <a:buFontTx/>
              <a:buChar char="-"/>
            </a:pPr>
            <a:r>
              <a:rPr lang="en-GB" baseline="0" dirty="0" smtClean="0"/>
              <a:t>Supplemented by well designed slides that are visual aids</a:t>
            </a:r>
          </a:p>
          <a:p>
            <a:pPr>
              <a:buFontTx/>
              <a:buChar char="-"/>
            </a:pPr>
            <a:r>
              <a:rPr lang="en-GB" baseline="0" dirty="0" smtClean="0"/>
              <a:t>- and with a handout that provides additional detail</a:t>
            </a:r>
          </a:p>
          <a:p>
            <a:pPr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6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I see it there are four key stages to preparing and delivering a presentation. Problems occur at each stage</a:t>
            </a:r>
          </a:p>
          <a:p>
            <a:r>
              <a:rPr lang="en-GB" dirty="0" smtClean="0"/>
              <a:t>For</a:t>
            </a:r>
            <a:r>
              <a:rPr lang="en-GB" baseline="0" dirty="0" smtClean="0"/>
              <a:t> example</a:t>
            </a:r>
          </a:p>
          <a:p>
            <a:endParaRPr lang="en-GB" baseline="0" dirty="0" smtClean="0"/>
          </a:p>
          <a:p>
            <a:r>
              <a:rPr lang="en-GB" baseline="0" dirty="0" smtClean="0"/>
              <a:t>Failure to set a clear </a:t>
            </a:r>
            <a:r>
              <a:rPr lang="en-GB" b="1" baseline="0" dirty="0" smtClean="0"/>
              <a:t>objective</a:t>
            </a:r>
            <a:r>
              <a:rPr lang="en-GB" baseline="0" dirty="0" smtClean="0"/>
              <a:t> based on the audience’s needs and what can be achieved in the time available</a:t>
            </a:r>
          </a:p>
          <a:p>
            <a:r>
              <a:rPr lang="en-GB" baseline="0" dirty="0" smtClean="0"/>
              <a:t>Trying to cram too much </a:t>
            </a:r>
            <a:r>
              <a:rPr lang="en-GB" b="1" baseline="0" dirty="0" smtClean="0"/>
              <a:t>content</a:t>
            </a:r>
            <a:r>
              <a:rPr lang="en-GB" baseline="0" dirty="0" smtClean="0"/>
              <a:t> into the available time and not matching it to the needs of the audience</a:t>
            </a:r>
          </a:p>
          <a:p>
            <a:r>
              <a:rPr lang="en-GB" baseline="0" dirty="0" smtClean="0"/>
              <a:t>Poor quality </a:t>
            </a:r>
            <a:r>
              <a:rPr lang="en-GB" b="1" baseline="0" dirty="0" smtClean="0"/>
              <a:t>materials</a:t>
            </a:r>
            <a:r>
              <a:rPr lang="en-GB" baseline="0" dirty="0" smtClean="0"/>
              <a:t> with slides crammed with bullet points that are uninteresting</a:t>
            </a:r>
          </a:p>
          <a:p>
            <a:r>
              <a:rPr lang="en-GB" baseline="0" dirty="0" smtClean="0"/>
              <a:t>Poor </a:t>
            </a:r>
            <a:r>
              <a:rPr lang="en-GB" b="1" baseline="0" dirty="0" smtClean="0"/>
              <a:t>delivery</a:t>
            </a:r>
            <a:r>
              <a:rPr lang="en-GB" baseline="0" dirty="0" smtClean="0"/>
              <a:t> – reading out bullet points from slides, mumbling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of the main problems are associated</a:t>
            </a:r>
            <a:r>
              <a:rPr lang="en-GB" baseline="0" dirty="0" smtClean="0"/>
              <a:t> with the content and the materials, particularly the slides that everyone uses. And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, the way it’s designed, is often one of the main culprits for this. Opening it </a:t>
            </a:r>
            <a:r>
              <a:rPr lang="en-GB" baseline="0" dirty="0" smtClean="0"/>
              <a:t>you </a:t>
            </a:r>
            <a:r>
              <a:rPr lang="en-GB" baseline="0" dirty="0" smtClean="0"/>
              <a:t>are faced with this standard templates which </a:t>
            </a:r>
            <a:r>
              <a:rPr lang="en-GB" baseline="0" dirty="0" smtClean="0"/>
              <a:t>invites </a:t>
            </a:r>
            <a:r>
              <a:rPr lang="en-GB" baseline="0" dirty="0" smtClean="0"/>
              <a:t>you to create an outline full of wordy bullet points.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Resulting in this</a:t>
            </a:r>
          </a:p>
          <a:p>
            <a:r>
              <a:rPr lang="en-US" dirty="0" smtClean="0">
                <a:ea typeface="ＭＳ Ｐゴシック" pitchFamily="34" charset="-128"/>
              </a:rPr>
              <a:t>Does anyone</a:t>
            </a:r>
            <a:r>
              <a:rPr lang="en-US" baseline="0" dirty="0" smtClean="0">
                <a:ea typeface="ＭＳ Ｐゴシック" pitchFamily="34" charset="-128"/>
              </a:rPr>
              <a:t> really like this type of slide?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325F93-351C-4FD7-B1D8-2CF961A5FED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the</a:t>
            </a:r>
            <a:r>
              <a:rPr lang="en-GB" baseline="0" dirty="0" smtClean="0"/>
              <a:t> main problem with bullet points</a:t>
            </a:r>
          </a:p>
          <a:p>
            <a:r>
              <a:rPr lang="en-GB" baseline="0" dirty="0" smtClean="0"/>
              <a:t>Hopefully the diagram makes the point very well</a:t>
            </a:r>
          </a:p>
          <a:p>
            <a:r>
              <a:rPr lang="en-GB" baseline="0" dirty="0" smtClean="0"/>
              <a:t>A carefully selected or designed picture is worth a thousand words</a:t>
            </a:r>
          </a:p>
          <a:p>
            <a:r>
              <a:rPr lang="en-GB" baseline="0" dirty="0" smtClean="0"/>
              <a:t>They can be supplemented with a few words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a typeface="ＭＳ Ｐゴシック" pitchFamily="34" charset="-128"/>
              </a:rPr>
              <a:t>Slides should be visual aids to what you’re saying. They’re NOT the presentation. You (and what you’re saying) are</a:t>
            </a:r>
            <a:endParaRPr lang="en-US" dirty="0" smtClean="0">
              <a:ea typeface="ＭＳ Ｐゴシック" pitchFamily="34" charset="-128"/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Source : http://www.duarte.com/book/slideology/#www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D743-2281-4934-81C1-8DBC3838AE0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7833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47833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9429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71613"/>
            <a:ext cx="4041775" cy="9429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7529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9B992C-85EE-48EE-B3F2-9A192C399DE8}" type="datetimeFigureOut">
              <a:rPr lang="en-GB" smtClean="0"/>
              <a:pPr/>
              <a:t>08/02/2014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E6F4AF-3BE0-4425-82E9-DF3F940C8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Presentation Design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Mike Slater</a:t>
            </a:r>
            <a:endParaRPr lang="en-GB" dirty="0"/>
          </a:p>
        </p:txBody>
      </p:sp>
      <p:pic>
        <p:nvPicPr>
          <p:cNvPr id="4" name="Picture 4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5084763"/>
            <a:ext cx="28797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cdn.www.duarte.com/wp-content/uploads/2013/04/slideology_diagram_9.jpg"/>
          <p:cNvPicPr>
            <a:picLocks noChangeAspect="1" noChangeArrowheads="1"/>
          </p:cNvPicPr>
          <p:nvPr/>
        </p:nvPicPr>
        <p:blipFill>
          <a:blip r:embed="rId3" cstate="print"/>
          <a:srcRect t="11062" b="10813"/>
          <a:stretch>
            <a:fillRect/>
          </a:stretch>
        </p:blipFill>
        <p:spPr bwMode="auto">
          <a:xfrm>
            <a:off x="539552" y="260648"/>
            <a:ext cx="8136904" cy="6356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95288" y="1989138"/>
            <a:ext cx="2016125" cy="1439862"/>
            <a:chOff x="395536" y="332656"/>
            <a:chExt cx="2808312" cy="1872208"/>
          </a:xfrm>
        </p:grpSpPr>
        <p:sp>
          <p:nvSpPr>
            <p:cNvPr id="2" name="Rectangle 1"/>
            <p:cNvSpPr/>
            <p:nvPr/>
          </p:nvSpPr>
          <p:spPr>
            <a:xfrm>
              <a:off x="395536" y="332656"/>
              <a:ext cx="2808312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958" y="561779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56958" y="714528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6958" y="867277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56958" y="1020026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6958" y="1172775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6958" y="1325525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56958" y="1478274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6958" y="1631023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6958" y="1783772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958" y="1936521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6958" y="2089270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19100" y="561779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19100" y="714528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19100" y="867277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19100" y="1020026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19100" y="1172775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19100" y="1325525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919100" y="1478274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19100" y="1631023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919100" y="1783772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19100" y="1936521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19100" y="2089270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3419475" y="1989138"/>
            <a:ext cx="2016125" cy="1439862"/>
            <a:chOff x="971600" y="2708920"/>
            <a:chExt cx="5040560" cy="3528392"/>
          </a:xfrm>
        </p:grpSpPr>
        <p:sp>
          <p:nvSpPr>
            <p:cNvPr id="28" name="Rectangle 27"/>
            <p:cNvSpPr/>
            <p:nvPr/>
          </p:nvSpPr>
          <p:spPr>
            <a:xfrm>
              <a:off x="971600" y="2708920"/>
              <a:ext cx="5040560" cy="352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27" name="Group 55"/>
            <p:cNvGrpSpPr>
              <a:grpSpLocks/>
            </p:cNvGrpSpPr>
            <p:nvPr/>
          </p:nvGrpSpPr>
          <p:grpSpPr bwMode="auto">
            <a:xfrm>
              <a:off x="1691680" y="3429000"/>
              <a:ext cx="3600400" cy="2376264"/>
              <a:chOff x="1691680" y="3429000"/>
              <a:chExt cx="2088232" cy="115212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690694" y="3428808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690694" y="3717389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690694" y="4005969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90694" y="4292663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690694" y="4581244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6227763" y="1989138"/>
            <a:ext cx="2016125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70" name="Diagram 69"/>
          <p:cNvGraphicFramePr/>
          <p:nvPr/>
        </p:nvGraphicFramePr>
        <p:xfrm>
          <a:off x="6588224" y="2204864"/>
          <a:ext cx="1296144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23528" y="548680"/>
            <a:ext cx="8496944" cy="5760640"/>
            <a:chOff x="395536" y="332656"/>
            <a:chExt cx="2808312" cy="1872208"/>
          </a:xfrm>
        </p:grpSpPr>
        <p:sp>
          <p:nvSpPr>
            <p:cNvPr id="2" name="Rectangle 1"/>
            <p:cNvSpPr/>
            <p:nvPr/>
          </p:nvSpPr>
          <p:spPr>
            <a:xfrm>
              <a:off x="395536" y="332656"/>
              <a:ext cx="2808312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958" y="561779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56958" y="714528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6958" y="867277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56958" y="1020026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6958" y="1172775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6958" y="1325525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56958" y="1478274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6958" y="1631023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6958" y="1783772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958" y="1936521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6958" y="2089270"/>
              <a:ext cx="1163128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19100" y="561779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19100" y="714528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19100" y="867277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19100" y="1020026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19100" y="1172775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19100" y="1325525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919100" y="1478274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19100" y="1631023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919100" y="1783772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19100" y="1936521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19100" y="2089270"/>
              <a:ext cx="116534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operatives and visitors to production areas should wear the appropriate PPE</a:t>
            </a:r>
          </a:p>
          <a:p>
            <a:r>
              <a:rPr lang="en-GB" dirty="0" smtClean="0"/>
              <a:t>The standard PPE consists of safety helmet, safety glasses, overalls, high </a:t>
            </a:r>
            <a:r>
              <a:rPr lang="en-GB" dirty="0" err="1" smtClean="0"/>
              <a:t>viz</a:t>
            </a:r>
            <a:r>
              <a:rPr lang="en-GB" dirty="0" smtClean="0"/>
              <a:t> jacket and safety shoes</a:t>
            </a:r>
          </a:p>
          <a:p>
            <a:r>
              <a:rPr lang="en-GB" dirty="0" smtClean="0"/>
              <a:t>Chemical protective gloves should be worn when handling chemicals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79512" y="260648"/>
            <a:ext cx="8712968" cy="6336704"/>
            <a:chOff x="971600" y="2708920"/>
            <a:chExt cx="5040560" cy="3528392"/>
          </a:xfrm>
        </p:grpSpPr>
        <p:sp>
          <p:nvSpPr>
            <p:cNvPr id="28" name="Rectangle 27"/>
            <p:cNvSpPr/>
            <p:nvPr/>
          </p:nvSpPr>
          <p:spPr>
            <a:xfrm>
              <a:off x="971600" y="2708920"/>
              <a:ext cx="5040560" cy="352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1691680" y="3429000"/>
              <a:ext cx="3600400" cy="2376264"/>
              <a:chOff x="1691680" y="3429000"/>
              <a:chExt cx="2088232" cy="115212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690694" y="3428808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690694" y="3717389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690694" y="4005969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90694" y="4292663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690694" y="4581244"/>
                <a:ext cx="209020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PPE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Safety helmet</a:t>
            </a:r>
          </a:p>
          <a:p>
            <a:r>
              <a:rPr lang="en-GB" dirty="0" smtClean="0"/>
              <a:t>Safety glasses</a:t>
            </a:r>
          </a:p>
          <a:p>
            <a:r>
              <a:rPr lang="en-GB" dirty="0" smtClean="0"/>
              <a:t>Chemical protective gloves </a:t>
            </a:r>
          </a:p>
          <a:p>
            <a:r>
              <a:rPr lang="en-GB" dirty="0" smtClean="0"/>
              <a:t>Overalls</a:t>
            </a:r>
          </a:p>
          <a:p>
            <a:r>
              <a:rPr lang="en-GB" dirty="0" smtClean="0"/>
              <a:t>High </a:t>
            </a:r>
            <a:r>
              <a:rPr lang="en-GB" dirty="0" err="1" smtClean="0"/>
              <a:t>viz</a:t>
            </a:r>
            <a:r>
              <a:rPr lang="en-GB" dirty="0" smtClean="0"/>
              <a:t> jacket</a:t>
            </a:r>
          </a:p>
          <a:p>
            <a:r>
              <a:rPr lang="en-GB" dirty="0" smtClean="0"/>
              <a:t>Safety shoes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http://organiseme.files.wordpress.com/2011/11/crut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5481" y="0"/>
            <a:ext cx="103694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251520" y="260648"/>
            <a:ext cx="8640960" cy="6336704"/>
            <a:chOff x="6227763" y="1989138"/>
            <a:chExt cx="2016125" cy="1439862"/>
          </a:xfrm>
        </p:grpSpPr>
        <p:sp>
          <p:nvSpPr>
            <p:cNvPr id="60" name="Rectangle 59"/>
            <p:cNvSpPr/>
            <p:nvPr/>
          </p:nvSpPr>
          <p:spPr>
            <a:xfrm>
              <a:off x="6227763" y="1989138"/>
              <a:ext cx="2016125" cy="14398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aphicFrame>
          <p:nvGraphicFramePr>
            <p:cNvPr id="70" name="Diagram 69"/>
            <p:cNvGraphicFramePr/>
            <p:nvPr/>
          </p:nvGraphicFramePr>
          <p:xfrm>
            <a:off x="6530182" y="2120035"/>
            <a:ext cx="1428089" cy="10962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2808312" cy="1152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Standard PPE</a:t>
            </a:r>
            <a:endParaRPr lang="en-GB" dirty="0"/>
          </a:p>
        </p:txBody>
      </p:sp>
      <p:pic>
        <p:nvPicPr>
          <p:cNvPr id="15361" name="Picture 1" descr="D:\Photos\Work\Houghton plc\2013-03-06 11.50.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772400" cy="136245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Presentation Design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Good Practice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ke\AppData\Local\Microsoft\Windows\Temporary Internet Files\Content.IE5\V535U1C6\MP9004392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1397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A67B9B-9392-4849-88B9-A460C2509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9A67B9B-9392-4849-88B9-A460C2509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DFEE63-FDC5-42A5-BE32-F06E444DE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4DFEE63-FDC5-42A5-BE32-F06E444DE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860516-FC3F-4D5A-A2CB-FF485CF3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89860516-FC3F-4D5A-A2CB-FF485CF3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8568DD-CE67-4C03-8987-322454CB3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9B8568DD-CE67-4C03-8987-322454CB3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1397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rm9.staticflickr.com/8162/7693637100_5558ffde3f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1638" y="333375"/>
            <a:ext cx="4572000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solidFill>
                  <a:schemeClr val="bg1"/>
                </a:solidFill>
                <a:latin typeface="+mj-lt"/>
                <a:cs typeface="+mn-cs"/>
              </a:rPr>
              <a:t>Audience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9700" y="1196975"/>
            <a:ext cx="360045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0070C0"/>
                </a:solidFill>
                <a:latin typeface="+mj-lt"/>
                <a:cs typeface="+mn-cs"/>
              </a:rPr>
              <a:t>What are the key points you want your audience to remember?</a:t>
            </a:r>
          </a:p>
        </p:txBody>
      </p:sp>
      <p:pic>
        <p:nvPicPr>
          <p:cNvPr id="23555" name="Picture 2" descr="reme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4464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1397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ike\AppData\Local\Microsoft\Windows\Temporary Internet Files\Content.IE5\YRY13OTN\MP90040538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1063"/>
            <a:ext cx="836771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6825" y="404813"/>
            <a:ext cx="359886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chemeClr val="tx2"/>
                </a:solidFill>
                <a:latin typeface="+mj-lt"/>
                <a:cs typeface="+mn-cs"/>
              </a:rPr>
              <a:t>Don’t start 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smtClean="0"/>
          </a:p>
        </p:txBody>
      </p:sp>
      <p:pic>
        <p:nvPicPr>
          <p:cNvPr id="30724" name="Picture 3" descr="MInd Maps.jpg"/>
          <p:cNvPicPr>
            <a:picLocks noChangeAspect="1"/>
          </p:cNvPicPr>
          <p:nvPr/>
        </p:nvPicPr>
        <p:blipFill>
          <a:blip r:embed="rId3" cstate="print"/>
          <a:srcRect l="5939" r="4428" b="9605"/>
          <a:stretch>
            <a:fillRect/>
          </a:stretch>
        </p:blipFill>
        <p:spPr bwMode="auto">
          <a:xfrm>
            <a:off x="0" y="-58738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4787900" y="6254750"/>
            <a:ext cx="435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r>
              <a:rPr lang="en-US" sz="1200" b="1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Photo used under CC License: </a:t>
            </a:r>
          </a:p>
          <a:p>
            <a:pPr algn="r"/>
            <a:r>
              <a:rPr lang="en-US" sz="1200" b="1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http://bit.ly/e3rizW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ike\AppData\Local\Microsoft\Windows\Temporary Internet Files\Content.IE5\EP7OCP4U\MP9003988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57200"/>
            <a:ext cx="65166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00113" y="2349500"/>
            <a:ext cx="2506662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solidFill>
                  <a:schemeClr val="tx2"/>
                </a:solidFill>
                <a:latin typeface="+mj-lt"/>
                <a:cs typeface="+mn-cs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1397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39552" y="764704"/>
          <a:ext cx="78488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480323-AE5F-4752-9A2C-A6AABB4BB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AC480323-AE5F-4752-9A2C-A6AABB4BB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9E9729-10E3-4CC0-8E73-58D4B32A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D9E9729-10E3-4CC0-8E73-58D4B32A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09F037-E5B8-49FF-945B-ED9BE086F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BF09F037-E5B8-49FF-945B-ED9BE086F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090D41-66F8-4E78-979F-729250596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57090D41-66F8-4E78-979F-729250596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E6F9C2-9F3B-481C-9BE0-6540273A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7AE6F9C2-9F3B-481C-9BE0-6540273A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EE33D-BECA-4DC2-B35C-10A4A8E94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D4EE33D-BECA-4DC2-B35C-10A4A8E94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A571D1-8A3B-4B5F-BFFD-387D8684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18A571D1-8A3B-4B5F-BFFD-387D86846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B0E73A-DAD7-487C-9E01-ECDE35110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96B0E73A-DAD7-487C-9E01-ECDE35110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6ED121-6BD0-4D3B-8017-7FB3A52B1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E66ED121-6BD0-4D3B-8017-7FB3A52B1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upload.wikimedia.org/wikipedia/en/3/3c/BBC_News_%28UK%29_channel%2C_new_look_19_March_2013.jpg"/>
          <p:cNvPicPr>
            <a:picLocks noChangeAspect="1" noChangeArrowheads="1"/>
          </p:cNvPicPr>
          <p:nvPr/>
        </p:nvPicPr>
        <p:blipFill>
          <a:blip r:embed="rId3" cstate="print"/>
          <a:srcRect l="10488" r="5057" b="6279"/>
          <a:stretch>
            <a:fillRect/>
          </a:stretch>
        </p:blipFill>
        <p:spPr bwMode="auto">
          <a:xfrm>
            <a:off x="-252536" y="0"/>
            <a:ext cx="110172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 t="3563" r="37189" b="9813"/>
          <a:stretch>
            <a:fillRect/>
          </a:stretch>
        </p:blipFill>
        <p:spPr bwMode="auto">
          <a:xfrm>
            <a:off x="0" y="0"/>
            <a:ext cx="9144000" cy="709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Mike\AppData\Local\Microsoft\Windows\Temporary Internet Files\Content.IE5\UKD1GU4Q\MP9004101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9099" y="0"/>
            <a:ext cx="103030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theweatherclub.org.uk/useruploads/images_resized/5c0ad76c7afdf30f09166a1caffe75e1/helen_willetts.jpg"/>
          <p:cNvPicPr>
            <a:picLocks noChangeAspect="1" noChangeArrowheads="1"/>
          </p:cNvPicPr>
          <p:nvPr/>
        </p:nvPicPr>
        <p:blipFill>
          <a:blip r:embed="rId3" cstate="print"/>
          <a:srcRect l="6619" r="13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92950" y="1916113"/>
            <a:ext cx="1871663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3011" name="Picture 2" descr="http://www.duarte.com/media/book/assets/resonate_graphic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82804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24300" y="4652963"/>
            <a:ext cx="1982788" cy="1477962"/>
            <a:chOff x="1331640" y="5561856"/>
            <a:chExt cx="1656184" cy="1296144"/>
          </a:xfrm>
        </p:grpSpPr>
        <p:pic>
          <p:nvPicPr>
            <p:cNvPr id="43015" name="Picture 2" descr="http://www.duarte.com/media/book/assets/resonate_graphic_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5561856"/>
              <a:ext cx="1512168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2627150" y="6452868"/>
              <a:ext cx="360674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31640" y="6452868"/>
              <a:ext cx="503883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23850" y="4068763"/>
            <a:ext cx="2243138" cy="155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459788" y="2060575"/>
            <a:ext cx="288925" cy="165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1916113"/>
            <a:ext cx="77771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smtClean="0">
                <a:solidFill>
                  <a:schemeClr val="bg1"/>
                </a:solidFill>
                <a:latin typeface="+mj-lt"/>
                <a:cs typeface="+mn-cs"/>
              </a:rPr>
              <a:t>PowerPoint </a:t>
            </a:r>
            <a:r>
              <a:rPr lang="en-GB" sz="6000" b="1" dirty="0">
                <a:solidFill>
                  <a:schemeClr val="bg1"/>
                </a:solidFill>
                <a:latin typeface="+mj-lt"/>
                <a:cs typeface="+mn-cs"/>
              </a:rPr>
              <a:t>slides are NOT the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_man.preview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46071" y="1861809"/>
            <a:ext cx="3497929" cy="499619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7544" y="620688"/>
            <a:ext cx="5400600" cy="3384376"/>
          </a:xfrm>
          <a:prstGeom prst="wedgeRoundRectCallout">
            <a:avLst>
              <a:gd name="adj1" fmla="val 66809"/>
              <a:gd name="adj2" fmla="val 383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smtClean="0">
                <a:latin typeface="+mj-lt"/>
              </a:rPr>
              <a:t>What are slides good for?</a:t>
            </a:r>
            <a:endParaRPr lang="en-GB" sz="6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11560" y="139700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6B9CF3-3BFF-4210-A7B7-BBA392C6F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A6B9CF3-3BFF-4210-A7B7-BBA392C6F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D6AC-4BBC-4D4C-9525-6D6EE3425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E3B5D6AC-4BBC-4D4C-9525-6D6EE3425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5E19F-F665-4F9D-894A-7EC23E7F7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9FE5E19F-F665-4F9D-894A-7EC23E7F7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let h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836712"/>
            <a:ext cx="53086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chemeClr val="bg1"/>
                </a:solidFill>
                <a:latin typeface="+mj-lt"/>
                <a:cs typeface="+mn-cs"/>
              </a:rPr>
              <a:t>Avoiding bullets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549275"/>
            <a:ext cx="90392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6" descr="gates_bullets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l="-204" t="8992" r="360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404813"/>
            <a:ext cx="903605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humb-21367-radiation_thera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8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0825" y="260350"/>
            <a:ext cx="29702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 err="1">
                <a:solidFill>
                  <a:schemeClr val="bg1"/>
                </a:solidFill>
                <a:latin typeface="+mj-lt"/>
                <a:cs typeface="+mn-cs"/>
              </a:rPr>
              <a:t>Therac</a:t>
            </a:r>
            <a:r>
              <a:rPr lang="en-GB" sz="5400" b="1" dirty="0">
                <a:solidFill>
                  <a:schemeClr val="bg1"/>
                </a:solidFill>
                <a:latin typeface="+mj-lt"/>
                <a:cs typeface="+mn-cs"/>
              </a:rPr>
              <a:t>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humb-21367-radiation_thera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8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0825" y="260350"/>
            <a:ext cx="29702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 err="1">
                <a:solidFill>
                  <a:schemeClr val="bg1"/>
                </a:solidFill>
                <a:latin typeface="+mj-lt"/>
                <a:cs typeface="+mn-cs"/>
              </a:rPr>
              <a:t>Therac</a:t>
            </a:r>
            <a:r>
              <a:rPr lang="en-GB" sz="5400" b="1" dirty="0">
                <a:solidFill>
                  <a:schemeClr val="bg1"/>
                </a:solidFill>
                <a:latin typeface="+mj-lt"/>
                <a:cs typeface="+mn-cs"/>
              </a:rPr>
              <a:t> 25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6075" y="2636838"/>
            <a:ext cx="2447925" cy="2246312"/>
          </a:xfrm>
          <a:prstGeom prst="rect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  <a:cs typeface="+mn-cs"/>
              </a:rPr>
              <a:t>Direct electron beam therapy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  <a:cs typeface="+mn-cs"/>
              </a:rPr>
              <a:t>Megavolt X-ray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C:\Users\Mike\Pictures\Work\LEV pictures\GSK Extract Photos - 1st set - Sept 2009\CIMG3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Centrifugal Fans</a:t>
            </a:r>
          </a:p>
        </p:txBody>
      </p:sp>
      <p:pic>
        <p:nvPicPr>
          <p:cNvPr id="172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537821" cy="42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Centrifugal Fans</a:t>
            </a:r>
          </a:p>
        </p:txBody>
      </p:sp>
      <p:pic>
        <p:nvPicPr>
          <p:cNvPr id="17305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 b="23866"/>
          <a:stretch>
            <a:fillRect/>
          </a:stretch>
        </p:blipFill>
        <p:spPr bwMode="auto">
          <a:xfrm>
            <a:off x="323528" y="1844824"/>
            <a:ext cx="8592293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0" name="TextBox 3"/>
          <p:cNvSpPr txBox="1">
            <a:spLocks noChangeArrowheads="1"/>
          </p:cNvSpPr>
          <p:nvPr/>
        </p:nvSpPr>
        <p:spPr bwMode="auto">
          <a:xfrm>
            <a:off x="755576" y="4365104"/>
            <a:ext cx="194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Forward curved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419872" y="4365104"/>
            <a:ext cx="194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Backward curved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012160" y="4365104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Radial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324975" cy="698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Nano-ID Select Wide Range Aerosol Samp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672104" cy="518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1772816"/>
            <a:ext cx="32400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rgbClr val="002060"/>
                </a:solidFill>
                <a:latin typeface="+mj-lt"/>
                <a:cs typeface="+mn-cs"/>
              </a:rPr>
              <a:t>Collects particles from 2 nm up to 20 µm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628800"/>
            <a:ext cx="3888432" cy="4752988"/>
          </a:xfrm>
        </p:spPr>
        <p:txBody>
          <a:bodyPr/>
          <a:lstStyle/>
          <a:p>
            <a:r>
              <a:rPr lang="en-GB" dirty="0" smtClean="0"/>
              <a:t>Size distribution</a:t>
            </a:r>
          </a:p>
          <a:p>
            <a:r>
              <a:rPr lang="en-GB" dirty="0" smtClean="0"/>
              <a:t>Mass distribution</a:t>
            </a:r>
          </a:p>
          <a:p>
            <a:r>
              <a:rPr lang="en-GB" dirty="0" smtClean="0"/>
              <a:t>Morphology</a:t>
            </a:r>
          </a:p>
          <a:p>
            <a:r>
              <a:rPr lang="en-GB" dirty="0" smtClean="0"/>
              <a:t>Chemical composition</a:t>
            </a:r>
            <a:endParaRPr lang="en-GB" dirty="0"/>
          </a:p>
        </p:txBody>
      </p:sp>
      <p:pic>
        <p:nvPicPr>
          <p:cNvPr id="4" name="Picture 2" descr="Nano-ID Select Wide Range Aerosol Samp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672104" cy="518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3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" y="-365760"/>
            <a:ext cx="9154002" cy="7223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2204864"/>
            <a:ext cx="8229600" cy="136815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b="1" dirty="0" smtClean="0">
                <a:solidFill>
                  <a:schemeClr val="bg1"/>
                </a:solidFill>
              </a:rPr>
              <a:t>Minimise the number of words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2204864"/>
            <a:ext cx="8229600" cy="136815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4800" b="1" dirty="0" smtClean="0">
                <a:solidFill>
                  <a:schemeClr val="bg1"/>
                </a:solidFill>
              </a:rPr>
              <a:t>Use pictures, diagrams and graphics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6" descr="WorstEver.bmp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l="778" r="517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reme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0"/>
          <a:ext cx="84249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en-GB" dirty="0" smtClean="0"/>
              <a:t>Clear objective</a:t>
            </a:r>
          </a:p>
          <a:p>
            <a:r>
              <a:rPr lang="en-GB" dirty="0" smtClean="0"/>
              <a:t>Consider needs of audience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0"/>
          <a:ext cx="84249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en-GB" dirty="0" smtClean="0"/>
              <a:t>Clear and well structured</a:t>
            </a:r>
          </a:p>
          <a:p>
            <a:r>
              <a:rPr lang="en-GB" dirty="0" smtClean="0"/>
              <a:t>Matched to objective</a:t>
            </a:r>
          </a:p>
          <a:p>
            <a:r>
              <a:rPr lang="en-GB" dirty="0" smtClean="0"/>
              <a:t>Relevant to the audience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0"/>
          <a:ext cx="84249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en-GB" dirty="0" smtClean="0"/>
              <a:t>Well designed</a:t>
            </a:r>
          </a:p>
          <a:p>
            <a:r>
              <a:rPr lang="en-GB" dirty="0" smtClean="0"/>
              <a:t>Fit for purpose</a:t>
            </a:r>
          </a:p>
          <a:p>
            <a:r>
              <a:rPr lang="en-GB" dirty="0" smtClean="0"/>
              <a:t>Engage the audience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0"/>
          <a:ext cx="84249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en-GB" dirty="0" smtClean="0"/>
              <a:t>Good slides DO NOT make good handouts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0"/>
          <a:ext cx="84249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Mike\AppData\Local\Microsoft\Windows\Temporary Internet Files\Content.IE5\87R5A7NK\MP90028952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680828"/>
            <a:ext cx="3451448" cy="517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Presentation Zen book 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24744"/>
            <a:ext cx="3888432" cy="4756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412360" cy="136245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Problems with Presentations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Book_Slide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66497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1520" y="47667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9D57D-00B1-4616-AB16-8D7097BA3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3A9D57D-00B1-4616-AB16-8D7097BA3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61D909-DC7B-408E-AB52-586B3785C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C61D909-DC7B-408E-AB52-586B3785C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0752F0-5116-4924-844E-420A6C062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30752F0-5116-4924-844E-420A6C062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82EC77-C4F9-4FAB-BAD6-9EBF648A7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C582EC77-C4F9-4FAB-BAD6-9EBF648A7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2A8211-F4C5-4CEC-A7FE-1B2F45327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52A8211-F4C5-4CEC-A7FE-1B2F45327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64A93-DAB4-4AB9-9511-9249636D6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F464A93-DAB4-4AB9-9511-9249636D6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708569-1BE3-4940-BA7F-A9EBB98C7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C708569-1BE3-4940-BA7F-A9EBB98C7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86A202-DC7C-40FC-9626-5ED94B51B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A86A202-DC7C-40FC-9626-5ED94B51B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EEE1D2-CFD3-46FC-8111-9C5A78537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2EEE1D2-CFD3-46FC-8111-9C5A78537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1484784"/>
            <a:ext cx="7433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3200" dirty="0" smtClean="0">
                <a:latin typeface="+mj-lt"/>
              </a:rPr>
              <a:t>mike@diamondenv.co.uk</a:t>
            </a:r>
            <a:endParaRPr lang="en-US" sz="32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32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3200" dirty="0" smtClean="0">
                <a:latin typeface="+mj-lt"/>
              </a:rPr>
              <a:t>http://www.slideshare.net/mikeslater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32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3200" dirty="0" smtClean="0">
                <a:latin typeface="+mj-lt"/>
              </a:rPr>
              <a:t>http://diamondenv.wordpress.com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32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3200" dirty="0" smtClean="0">
                <a:latin typeface="+mj-lt"/>
              </a:rPr>
              <a:t>Twitter @</a:t>
            </a:r>
            <a:r>
              <a:rPr lang="en-GB" sz="3200" dirty="0" err="1" smtClean="0">
                <a:latin typeface="+mj-lt"/>
              </a:rPr>
              <a:t>diamondenv</a:t>
            </a:r>
            <a:endParaRPr lang="en-US" sz="5400" i="1" dirty="0">
              <a:latin typeface="+mj-lt"/>
              <a:cs typeface="Arial" pitchFamily="34" charset="0"/>
            </a:endParaRPr>
          </a:p>
        </p:txBody>
      </p:sp>
      <p:pic>
        <p:nvPicPr>
          <p:cNvPr id="6" name="Picture 4" descr="log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084763"/>
            <a:ext cx="28797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8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1397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A67B9B-9392-4849-88B9-A460C2509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9A67B9B-9392-4849-88B9-A460C2509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DFEE63-FDC5-42A5-BE32-F06E444DE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4DFEE63-FDC5-42A5-BE32-F06E444DE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860516-FC3F-4D5A-A2CB-FF485CF3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89860516-FC3F-4D5A-A2CB-FF485CF3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8568DD-CE67-4C03-8987-322454CB3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9B8568DD-CE67-4C03-8987-322454CB3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33950" t="20469" r="19008" b="16532"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6" descr="gates_bullets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l="-204" t="8992" r="360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</Template>
  <TotalTime>3353</TotalTime>
  <Words>2132</Words>
  <Application>Microsoft Office PowerPoint</Application>
  <PresentationFormat>On-screen Show (4:3)</PresentationFormat>
  <Paragraphs>331</Paragraphs>
  <Slides>62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Basic</vt:lpstr>
      <vt:lpstr>Presentation Design</vt:lpstr>
      <vt:lpstr>PowerPoint Presentation</vt:lpstr>
      <vt:lpstr>PowerPoint Presentation</vt:lpstr>
      <vt:lpstr>PowerPoint Presentation</vt:lpstr>
      <vt:lpstr>PowerPoint Presentation</vt:lpstr>
      <vt:lpstr>Problems with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PPE</vt:lpstr>
      <vt:lpstr>PowerPoint Presentation</vt:lpstr>
      <vt:lpstr>Standard PPE</vt:lpstr>
      <vt:lpstr>PowerPoint Presentation</vt:lpstr>
      <vt:lpstr>PowerPoint Presentation</vt:lpstr>
      <vt:lpstr>Standard PPE</vt:lpstr>
      <vt:lpstr>Presentation Design Good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Centrifugal Fans</vt:lpstr>
      <vt:lpstr>Centrifugal Fans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Design</dc:title>
  <dc:creator>Slater</dc:creator>
  <cp:lastModifiedBy>Mathews, Loretta [GPSIE]</cp:lastModifiedBy>
  <cp:revision>13</cp:revision>
  <dcterms:created xsi:type="dcterms:W3CDTF">2014-01-19T12:29:46Z</dcterms:created>
  <dcterms:modified xsi:type="dcterms:W3CDTF">2014-02-08T14:17:37Z</dcterms:modified>
</cp:coreProperties>
</file>