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7"/>
  </p:notesMasterIdLst>
  <p:sldIdLst>
    <p:sldId id="256" r:id="rId2"/>
    <p:sldId id="304" r:id="rId3"/>
    <p:sldId id="259" r:id="rId4"/>
    <p:sldId id="307" r:id="rId5"/>
    <p:sldId id="309" r:id="rId6"/>
    <p:sldId id="310" r:id="rId7"/>
    <p:sldId id="340" r:id="rId8"/>
    <p:sldId id="311" r:id="rId9"/>
    <p:sldId id="312" r:id="rId10"/>
    <p:sldId id="313" r:id="rId11"/>
    <p:sldId id="305" r:id="rId12"/>
    <p:sldId id="336" r:id="rId13"/>
    <p:sldId id="337" r:id="rId14"/>
    <p:sldId id="339" r:id="rId15"/>
    <p:sldId id="314" r:id="rId16"/>
    <p:sldId id="317" r:id="rId17"/>
    <p:sldId id="315" r:id="rId18"/>
    <p:sldId id="318" r:id="rId19"/>
    <p:sldId id="319" r:id="rId20"/>
    <p:sldId id="320" r:id="rId21"/>
    <p:sldId id="322" r:id="rId22"/>
    <p:sldId id="323" r:id="rId23"/>
    <p:sldId id="321" r:id="rId24"/>
    <p:sldId id="324" r:id="rId25"/>
    <p:sldId id="326" r:id="rId26"/>
    <p:sldId id="327" r:id="rId27"/>
    <p:sldId id="330" r:id="rId28"/>
    <p:sldId id="334" r:id="rId29"/>
    <p:sldId id="331" r:id="rId30"/>
    <p:sldId id="332" r:id="rId31"/>
    <p:sldId id="328" r:id="rId32"/>
    <p:sldId id="333" r:id="rId33"/>
    <p:sldId id="335" r:id="rId34"/>
    <p:sldId id="329" r:id="rId35"/>
    <p:sldId id="26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5A"/>
    <a:srgbClr val="64BE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9AF488-C15C-4BCC-A5C6-BC992675497B}" v="27" dt="2023-03-28T17:18:56.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6" autoAdjust="0"/>
    <p:restoredTop sz="90086" autoAdjust="0"/>
  </p:normalViewPr>
  <p:slideViewPr>
    <p:cSldViewPr snapToGrid="0">
      <p:cViewPr varScale="1">
        <p:scale>
          <a:sx n="97" d="100"/>
          <a:sy n="97" d="100"/>
        </p:scale>
        <p:origin x="90" y="90"/>
      </p:cViewPr>
      <p:guideLst/>
    </p:cSldViewPr>
  </p:slideViewPr>
  <p:outlineViewPr>
    <p:cViewPr>
      <p:scale>
        <a:sx n="33" d="100"/>
        <a:sy n="33" d="100"/>
      </p:scale>
      <p:origin x="0" y="-477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Number of spills, Verde involved in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number of spills</c:v>
                </c:pt>
              </c:strCache>
            </c:strRef>
          </c:tx>
          <c:spPr>
            <a:solidFill>
              <a:schemeClr val="accent1"/>
            </a:solidFill>
            <a:ln>
              <a:noFill/>
            </a:ln>
            <a:effectLst/>
          </c:spPr>
          <c:invertIfNegative val="0"/>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315</c:v>
                </c:pt>
                <c:pt idx="1">
                  <c:v>280</c:v>
                </c:pt>
                <c:pt idx="2">
                  <c:v>300</c:v>
                </c:pt>
                <c:pt idx="3">
                  <c:v>480</c:v>
                </c:pt>
                <c:pt idx="4">
                  <c:v>287</c:v>
                </c:pt>
              </c:numCache>
            </c:numRef>
          </c:val>
          <c:extLst>
            <c:ext xmlns:c16="http://schemas.microsoft.com/office/drawing/2014/chart" uri="{C3380CC4-5D6E-409C-BE32-E72D297353CC}">
              <c16:uniqueId val="{00000000-3017-4E9C-A6D3-4EEB1918A89E}"/>
            </c:ext>
          </c:extLst>
        </c:ser>
        <c:dLbls>
          <c:showLegendKey val="0"/>
          <c:showVal val="0"/>
          <c:showCatName val="0"/>
          <c:showSerName val="0"/>
          <c:showPercent val="0"/>
          <c:showBubbleSize val="0"/>
        </c:dLbls>
        <c:gapWidth val="219"/>
        <c:overlap val="-27"/>
        <c:axId val="1566099487"/>
        <c:axId val="1566101983"/>
      </c:barChart>
      <c:catAx>
        <c:axId val="156609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66101983"/>
        <c:crosses val="autoZero"/>
        <c:auto val="1"/>
        <c:lblAlgn val="ctr"/>
        <c:lblOffset val="100"/>
        <c:noMultiLvlLbl val="0"/>
      </c:catAx>
      <c:valAx>
        <c:axId val="15661019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660994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VOC Monitoring 15/03/2022</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'15 03 2022 Internal Dig'!$C$12</c:f>
              <c:strCache>
                <c:ptCount val="1"/>
                <c:pt idx="0">
                  <c:v>ppm</c:v>
                </c:pt>
              </c:strCache>
            </c:strRef>
          </c:tx>
          <c:spPr>
            <a:ln w="28575" cap="rnd">
              <a:solidFill>
                <a:schemeClr val="accent1"/>
              </a:solidFill>
              <a:round/>
            </a:ln>
            <a:effectLst/>
          </c:spPr>
          <c:marker>
            <c:symbol val="none"/>
          </c:marker>
          <c:cat>
            <c:numRef>
              <c:f>'15 03 2022 Internal Dig'!$B$13:$B$1756</c:f>
              <c:numCache>
                <c:formatCode>h:mm:ss</c:formatCode>
                <c:ptCount val="1744"/>
                <c:pt idx="0">
                  <c:v>0.51834490740740746</c:v>
                </c:pt>
                <c:pt idx="1">
                  <c:v>0.51846064814814818</c:v>
                </c:pt>
                <c:pt idx="2">
                  <c:v>0.51857638888888891</c:v>
                </c:pt>
                <c:pt idx="3">
                  <c:v>0.51869212962962963</c:v>
                </c:pt>
                <c:pt idx="4">
                  <c:v>0.51880787037037035</c:v>
                </c:pt>
                <c:pt idx="5">
                  <c:v>0.51892361111111118</c:v>
                </c:pt>
                <c:pt idx="6">
                  <c:v>0.51903935185185179</c:v>
                </c:pt>
                <c:pt idx="7">
                  <c:v>0.51915509259259263</c:v>
                </c:pt>
                <c:pt idx="8">
                  <c:v>0.51927083333333335</c:v>
                </c:pt>
                <c:pt idx="9">
                  <c:v>0.51938657407407407</c:v>
                </c:pt>
                <c:pt idx="10">
                  <c:v>0.51950231481481479</c:v>
                </c:pt>
                <c:pt idx="11">
                  <c:v>0.51961805555555551</c:v>
                </c:pt>
                <c:pt idx="12">
                  <c:v>0.51973379629629635</c:v>
                </c:pt>
                <c:pt idx="13">
                  <c:v>0.51984953703703707</c:v>
                </c:pt>
                <c:pt idx="14">
                  <c:v>0.51996527777777779</c:v>
                </c:pt>
                <c:pt idx="15">
                  <c:v>0.52008101851851851</c:v>
                </c:pt>
                <c:pt idx="16">
                  <c:v>0.52019675925925923</c:v>
                </c:pt>
                <c:pt idx="17">
                  <c:v>0.52031250000000007</c:v>
                </c:pt>
                <c:pt idx="18">
                  <c:v>0.52042824074074068</c:v>
                </c:pt>
                <c:pt idx="19">
                  <c:v>0.52054398148148151</c:v>
                </c:pt>
                <c:pt idx="20">
                  <c:v>0.52065972222222223</c:v>
                </c:pt>
                <c:pt idx="21">
                  <c:v>0.52077546296296295</c:v>
                </c:pt>
                <c:pt idx="22">
                  <c:v>0.52089120370370368</c:v>
                </c:pt>
                <c:pt idx="23">
                  <c:v>0.5210069444444444</c:v>
                </c:pt>
                <c:pt idx="24">
                  <c:v>0.52112268518518523</c:v>
                </c:pt>
                <c:pt idx="25">
                  <c:v>0.52123842592592595</c:v>
                </c:pt>
                <c:pt idx="26">
                  <c:v>0.52135416666666667</c:v>
                </c:pt>
                <c:pt idx="27">
                  <c:v>0.5214699074074074</c:v>
                </c:pt>
                <c:pt idx="28">
                  <c:v>0.52158564814814812</c:v>
                </c:pt>
                <c:pt idx="29">
                  <c:v>0.52170138888888895</c:v>
                </c:pt>
                <c:pt idx="30">
                  <c:v>0.52181712962962956</c:v>
                </c:pt>
                <c:pt idx="31">
                  <c:v>0.52193287037037039</c:v>
                </c:pt>
                <c:pt idx="32">
                  <c:v>0.52204861111111112</c:v>
                </c:pt>
                <c:pt idx="33">
                  <c:v>0.52216435185185184</c:v>
                </c:pt>
                <c:pt idx="34">
                  <c:v>0.52228009259259256</c:v>
                </c:pt>
                <c:pt idx="35">
                  <c:v>0.52239583333333328</c:v>
                </c:pt>
                <c:pt idx="36">
                  <c:v>0.52251157407407411</c:v>
                </c:pt>
                <c:pt idx="37">
                  <c:v>0.52262731481481484</c:v>
                </c:pt>
                <c:pt idx="38">
                  <c:v>0.52274305555555556</c:v>
                </c:pt>
                <c:pt idx="39">
                  <c:v>0.52285879629629628</c:v>
                </c:pt>
                <c:pt idx="40">
                  <c:v>0.522974537037037</c:v>
                </c:pt>
                <c:pt idx="41">
                  <c:v>0.52309027777777783</c:v>
                </c:pt>
                <c:pt idx="42">
                  <c:v>0.52320601851851845</c:v>
                </c:pt>
                <c:pt idx="43">
                  <c:v>0.52332175925925928</c:v>
                </c:pt>
                <c:pt idx="44">
                  <c:v>0.5234375</c:v>
                </c:pt>
                <c:pt idx="45">
                  <c:v>0.52355324074074072</c:v>
                </c:pt>
                <c:pt idx="46">
                  <c:v>0.52366898148148155</c:v>
                </c:pt>
                <c:pt idx="47">
                  <c:v>0.52378472222222217</c:v>
                </c:pt>
                <c:pt idx="48">
                  <c:v>0.523900462962963</c:v>
                </c:pt>
                <c:pt idx="49">
                  <c:v>0.52401620370370372</c:v>
                </c:pt>
                <c:pt idx="50">
                  <c:v>0.52413194444444444</c:v>
                </c:pt>
                <c:pt idx="51">
                  <c:v>0.52424768518518516</c:v>
                </c:pt>
                <c:pt idx="52">
                  <c:v>0.52436342592592589</c:v>
                </c:pt>
                <c:pt idx="53">
                  <c:v>0.52447916666666672</c:v>
                </c:pt>
                <c:pt idx="54">
                  <c:v>0.52459490740740744</c:v>
                </c:pt>
                <c:pt idx="55">
                  <c:v>0.52471064814814816</c:v>
                </c:pt>
                <c:pt idx="56">
                  <c:v>0.52482638888888888</c:v>
                </c:pt>
                <c:pt idx="57">
                  <c:v>0.52494212962962961</c:v>
                </c:pt>
                <c:pt idx="58">
                  <c:v>0.52505787037037044</c:v>
                </c:pt>
                <c:pt idx="59">
                  <c:v>0.52517361111111105</c:v>
                </c:pt>
                <c:pt idx="60">
                  <c:v>0.52528935185185188</c:v>
                </c:pt>
                <c:pt idx="61">
                  <c:v>0.5254050925925926</c:v>
                </c:pt>
                <c:pt idx="62">
                  <c:v>0.52552083333333333</c:v>
                </c:pt>
                <c:pt idx="63">
                  <c:v>0.52563657407407405</c:v>
                </c:pt>
                <c:pt idx="64">
                  <c:v>0.52575231481481477</c:v>
                </c:pt>
                <c:pt idx="65">
                  <c:v>0.5258680555555556</c:v>
                </c:pt>
                <c:pt idx="66">
                  <c:v>0.52598379629629632</c:v>
                </c:pt>
                <c:pt idx="67">
                  <c:v>0.52609953703703705</c:v>
                </c:pt>
                <c:pt idx="68">
                  <c:v>0.52621527777777777</c:v>
                </c:pt>
                <c:pt idx="69">
                  <c:v>0.52633101851851849</c:v>
                </c:pt>
                <c:pt idx="70">
                  <c:v>0.52644675925925932</c:v>
                </c:pt>
                <c:pt idx="71">
                  <c:v>0.52656249999999993</c:v>
                </c:pt>
                <c:pt idx="72">
                  <c:v>0.52667824074074077</c:v>
                </c:pt>
                <c:pt idx="73">
                  <c:v>0.52679398148148149</c:v>
                </c:pt>
                <c:pt idx="74">
                  <c:v>0.52690972222222221</c:v>
                </c:pt>
                <c:pt idx="75">
                  <c:v>0.52702546296296293</c:v>
                </c:pt>
                <c:pt idx="76">
                  <c:v>0.52714120370370365</c:v>
                </c:pt>
                <c:pt idx="77">
                  <c:v>0.52725694444444449</c:v>
                </c:pt>
                <c:pt idx="78">
                  <c:v>0.52737268518518521</c:v>
                </c:pt>
                <c:pt idx="79">
                  <c:v>0.52748842592592593</c:v>
                </c:pt>
                <c:pt idx="80">
                  <c:v>0.52760416666666665</c:v>
                </c:pt>
                <c:pt idx="81">
                  <c:v>0.52771990740740737</c:v>
                </c:pt>
                <c:pt idx="82">
                  <c:v>0.52783564814814821</c:v>
                </c:pt>
                <c:pt idx="83">
                  <c:v>0.52795138888888882</c:v>
                </c:pt>
                <c:pt idx="84">
                  <c:v>0.52806712962962965</c:v>
                </c:pt>
                <c:pt idx="85">
                  <c:v>0.52818287037037037</c:v>
                </c:pt>
                <c:pt idx="86">
                  <c:v>0.52829861111111109</c:v>
                </c:pt>
                <c:pt idx="87">
                  <c:v>0.52841435185185182</c:v>
                </c:pt>
                <c:pt idx="88">
                  <c:v>0.52853009259259254</c:v>
                </c:pt>
                <c:pt idx="89">
                  <c:v>0.52864583333333337</c:v>
                </c:pt>
                <c:pt idx="90">
                  <c:v>0.52876157407407409</c:v>
                </c:pt>
                <c:pt idx="91">
                  <c:v>0.52887731481481481</c:v>
                </c:pt>
                <c:pt idx="92">
                  <c:v>0.52899305555555554</c:v>
                </c:pt>
                <c:pt idx="93">
                  <c:v>0.52910879629629626</c:v>
                </c:pt>
                <c:pt idx="94">
                  <c:v>0.52922453703703709</c:v>
                </c:pt>
                <c:pt idx="95">
                  <c:v>0.52934027777777781</c:v>
                </c:pt>
                <c:pt idx="96">
                  <c:v>0.52945601851851853</c:v>
                </c:pt>
                <c:pt idx="97">
                  <c:v>0.52957175925925926</c:v>
                </c:pt>
                <c:pt idx="98">
                  <c:v>0.52968749999999998</c:v>
                </c:pt>
                <c:pt idx="99">
                  <c:v>0.52980324074074081</c:v>
                </c:pt>
                <c:pt idx="100">
                  <c:v>0.52991898148148142</c:v>
                </c:pt>
                <c:pt idx="101">
                  <c:v>0.53003472222222225</c:v>
                </c:pt>
                <c:pt idx="102">
                  <c:v>0.53015046296296298</c:v>
                </c:pt>
                <c:pt idx="103">
                  <c:v>0.5302662037037037</c:v>
                </c:pt>
                <c:pt idx="104">
                  <c:v>0.53038194444444442</c:v>
                </c:pt>
                <c:pt idx="105">
                  <c:v>0.53049768518518514</c:v>
                </c:pt>
                <c:pt idx="106">
                  <c:v>0.53061342592592597</c:v>
                </c:pt>
                <c:pt idx="107">
                  <c:v>0.5307291666666667</c:v>
                </c:pt>
                <c:pt idx="108">
                  <c:v>0.53084490740740742</c:v>
                </c:pt>
                <c:pt idx="109">
                  <c:v>0.53096064814814814</c:v>
                </c:pt>
                <c:pt idx="110">
                  <c:v>0.53107638888888886</c:v>
                </c:pt>
                <c:pt idx="111">
                  <c:v>0.53119212962962969</c:v>
                </c:pt>
                <c:pt idx="112">
                  <c:v>0.53130787037037031</c:v>
                </c:pt>
                <c:pt idx="113">
                  <c:v>0.53142361111111114</c:v>
                </c:pt>
                <c:pt idx="114">
                  <c:v>0.53153935185185186</c:v>
                </c:pt>
                <c:pt idx="115">
                  <c:v>0.53165509259259258</c:v>
                </c:pt>
                <c:pt idx="116">
                  <c:v>0.5317708333333333</c:v>
                </c:pt>
                <c:pt idx="117">
                  <c:v>0.53188657407407403</c:v>
                </c:pt>
                <c:pt idx="118">
                  <c:v>0.53200231481481486</c:v>
                </c:pt>
                <c:pt idx="119">
                  <c:v>0.53211805555555558</c:v>
                </c:pt>
                <c:pt idx="120">
                  <c:v>0.5322337962962963</c:v>
                </c:pt>
                <c:pt idx="121">
                  <c:v>0.53234953703703702</c:v>
                </c:pt>
                <c:pt idx="122">
                  <c:v>0.53246527777777775</c:v>
                </c:pt>
                <c:pt idx="123">
                  <c:v>0.53258101851851858</c:v>
                </c:pt>
                <c:pt idx="124">
                  <c:v>0.53269675925925919</c:v>
                </c:pt>
                <c:pt idx="125">
                  <c:v>0.53281250000000002</c:v>
                </c:pt>
                <c:pt idx="126">
                  <c:v>0.53292824074074074</c:v>
                </c:pt>
                <c:pt idx="127">
                  <c:v>0.53304398148148147</c:v>
                </c:pt>
                <c:pt idx="128">
                  <c:v>0.53315972222222219</c:v>
                </c:pt>
                <c:pt idx="129">
                  <c:v>0.53327546296296291</c:v>
                </c:pt>
                <c:pt idx="130">
                  <c:v>0.53339120370370374</c:v>
                </c:pt>
                <c:pt idx="131">
                  <c:v>0.53350694444444446</c:v>
                </c:pt>
                <c:pt idx="132">
                  <c:v>0.53362268518518519</c:v>
                </c:pt>
                <c:pt idx="133">
                  <c:v>0.53373842592592591</c:v>
                </c:pt>
                <c:pt idx="134">
                  <c:v>0.53385416666666663</c:v>
                </c:pt>
                <c:pt idx="135">
                  <c:v>0.53396990740740746</c:v>
                </c:pt>
                <c:pt idx="136">
                  <c:v>0.53408564814814818</c:v>
                </c:pt>
                <c:pt idx="137">
                  <c:v>0.53420138888888891</c:v>
                </c:pt>
                <c:pt idx="138">
                  <c:v>0.53431712962962963</c:v>
                </c:pt>
                <c:pt idx="139">
                  <c:v>0.53443287037037035</c:v>
                </c:pt>
                <c:pt idx="140">
                  <c:v>0.53454861111111118</c:v>
                </c:pt>
                <c:pt idx="141">
                  <c:v>0.53466435185185179</c:v>
                </c:pt>
                <c:pt idx="142">
                  <c:v>0.53478009259259263</c:v>
                </c:pt>
                <c:pt idx="143">
                  <c:v>0.53489583333333335</c:v>
                </c:pt>
                <c:pt idx="144">
                  <c:v>0.53501157407407407</c:v>
                </c:pt>
                <c:pt idx="145">
                  <c:v>0.53512731481481479</c:v>
                </c:pt>
                <c:pt idx="146">
                  <c:v>0.53524305555555551</c:v>
                </c:pt>
                <c:pt idx="147">
                  <c:v>0.53535879629629635</c:v>
                </c:pt>
                <c:pt idx="148">
                  <c:v>0.53547453703703707</c:v>
                </c:pt>
                <c:pt idx="149">
                  <c:v>0.53559027777777779</c:v>
                </c:pt>
                <c:pt idx="150">
                  <c:v>0.53570601851851851</c:v>
                </c:pt>
                <c:pt idx="151">
                  <c:v>0.53582175925925923</c:v>
                </c:pt>
                <c:pt idx="152">
                  <c:v>0.53593750000000007</c:v>
                </c:pt>
                <c:pt idx="153">
                  <c:v>0.53605324074074068</c:v>
                </c:pt>
                <c:pt idx="154">
                  <c:v>0.53616898148148151</c:v>
                </c:pt>
                <c:pt idx="155">
                  <c:v>0.53628472222222223</c:v>
                </c:pt>
                <c:pt idx="156">
                  <c:v>0.53640046296296295</c:v>
                </c:pt>
                <c:pt idx="157">
                  <c:v>0.53651620370370368</c:v>
                </c:pt>
                <c:pt idx="158">
                  <c:v>0.5366319444444444</c:v>
                </c:pt>
                <c:pt idx="159">
                  <c:v>0.53674768518518523</c:v>
                </c:pt>
                <c:pt idx="160">
                  <c:v>0.53686342592592595</c:v>
                </c:pt>
                <c:pt idx="161">
                  <c:v>0.53697916666666667</c:v>
                </c:pt>
                <c:pt idx="162">
                  <c:v>0.5370949074074074</c:v>
                </c:pt>
                <c:pt idx="163">
                  <c:v>0.53721064814814812</c:v>
                </c:pt>
                <c:pt idx="164">
                  <c:v>0.53732638888888895</c:v>
                </c:pt>
                <c:pt idx="165">
                  <c:v>0.53744212962962956</c:v>
                </c:pt>
                <c:pt idx="166">
                  <c:v>0.53755787037037039</c:v>
                </c:pt>
                <c:pt idx="167">
                  <c:v>0.53767361111111112</c:v>
                </c:pt>
                <c:pt idx="168">
                  <c:v>0.53778935185185184</c:v>
                </c:pt>
                <c:pt idx="169">
                  <c:v>0.53790509259259256</c:v>
                </c:pt>
                <c:pt idx="170">
                  <c:v>0.53802083333333328</c:v>
                </c:pt>
                <c:pt idx="171">
                  <c:v>0.53813657407407411</c:v>
                </c:pt>
                <c:pt idx="172">
                  <c:v>0.53825231481481484</c:v>
                </c:pt>
                <c:pt idx="173">
                  <c:v>0.53836805555555556</c:v>
                </c:pt>
                <c:pt idx="174">
                  <c:v>0.53848379629629628</c:v>
                </c:pt>
                <c:pt idx="175">
                  <c:v>0.538599537037037</c:v>
                </c:pt>
                <c:pt idx="176">
                  <c:v>0.53871527777777783</c:v>
                </c:pt>
                <c:pt idx="177">
                  <c:v>0.53883101851851845</c:v>
                </c:pt>
                <c:pt idx="178">
                  <c:v>0.53894675925925928</c:v>
                </c:pt>
                <c:pt idx="179">
                  <c:v>0.5390625</c:v>
                </c:pt>
                <c:pt idx="180">
                  <c:v>0.53917824074074072</c:v>
                </c:pt>
                <c:pt idx="181">
                  <c:v>0.53929398148148155</c:v>
                </c:pt>
                <c:pt idx="182">
                  <c:v>0.53940972222222217</c:v>
                </c:pt>
                <c:pt idx="183">
                  <c:v>0.539525462962963</c:v>
                </c:pt>
                <c:pt idx="184">
                  <c:v>0.53964120370370372</c:v>
                </c:pt>
                <c:pt idx="185">
                  <c:v>0.53975694444444444</c:v>
                </c:pt>
                <c:pt idx="186">
                  <c:v>0.53987268518518516</c:v>
                </c:pt>
                <c:pt idx="187">
                  <c:v>0.53998842592592589</c:v>
                </c:pt>
                <c:pt idx="188">
                  <c:v>0.54010416666666672</c:v>
                </c:pt>
                <c:pt idx="189">
                  <c:v>0.54021990740740744</c:v>
                </c:pt>
                <c:pt idx="190">
                  <c:v>0.54033564814814816</c:v>
                </c:pt>
                <c:pt idx="191">
                  <c:v>0.54045138888888888</c:v>
                </c:pt>
                <c:pt idx="192">
                  <c:v>0.54056712962962961</c:v>
                </c:pt>
                <c:pt idx="193">
                  <c:v>0.54068287037037044</c:v>
                </c:pt>
                <c:pt idx="194">
                  <c:v>0.54079861111111105</c:v>
                </c:pt>
                <c:pt idx="195">
                  <c:v>0.54091435185185188</c:v>
                </c:pt>
                <c:pt idx="196">
                  <c:v>0.5410300925925926</c:v>
                </c:pt>
                <c:pt idx="197">
                  <c:v>0.54114583333333333</c:v>
                </c:pt>
                <c:pt idx="198">
                  <c:v>0.54126157407407405</c:v>
                </c:pt>
                <c:pt idx="199">
                  <c:v>0.54137731481481477</c:v>
                </c:pt>
                <c:pt idx="200">
                  <c:v>0.5414930555555556</c:v>
                </c:pt>
                <c:pt idx="201">
                  <c:v>0.54160879629629632</c:v>
                </c:pt>
                <c:pt idx="202">
                  <c:v>0.54172453703703705</c:v>
                </c:pt>
                <c:pt idx="203">
                  <c:v>0.54184027777777777</c:v>
                </c:pt>
                <c:pt idx="204">
                  <c:v>0.54195601851851849</c:v>
                </c:pt>
                <c:pt idx="205">
                  <c:v>0.54207175925925932</c:v>
                </c:pt>
                <c:pt idx="206">
                  <c:v>0.54218749999999993</c:v>
                </c:pt>
                <c:pt idx="207">
                  <c:v>0.54230324074074077</c:v>
                </c:pt>
                <c:pt idx="208">
                  <c:v>0.54241898148148149</c:v>
                </c:pt>
                <c:pt idx="209">
                  <c:v>0.54253472222222221</c:v>
                </c:pt>
                <c:pt idx="210">
                  <c:v>0.54265046296296293</c:v>
                </c:pt>
                <c:pt idx="211">
                  <c:v>0.54276620370370365</c:v>
                </c:pt>
                <c:pt idx="212">
                  <c:v>0.54288194444444449</c:v>
                </c:pt>
                <c:pt idx="213">
                  <c:v>0.54299768518518521</c:v>
                </c:pt>
                <c:pt idx="214">
                  <c:v>0.54311342592592593</c:v>
                </c:pt>
                <c:pt idx="215">
                  <c:v>0.54322916666666665</c:v>
                </c:pt>
                <c:pt idx="216">
                  <c:v>0.54334490740740737</c:v>
                </c:pt>
                <c:pt idx="217">
                  <c:v>0.54346064814814821</c:v>
                </c:pt>
                <c:pt idx="218">
                  <c:v>0.54357638888888882</c:v>
                </c:pt>
                <c:pt idx="219">
                  <c:v>0.54369212962962965</c:v>
                </c:pt>
                <c:pt idx="220">
                  <c:v>0.54380787037037037</c:v>
                </c:pt>
                <c:pt idx="221">
                  <c:v>0.54392361111111109</c:v>
                </c:pt>
                <c:pt idx="222">
                  <c:v>0.54403935185185182</c:v>
                </c:pt>
                <c:pt idx="223">
                  <c:v>0.54415509259259254</c:v>
                </c:pt>
                <c:pt idx="224">
                  <c:v>0.54427083333333337</c:v>
                </c:pt>
                <c:pt idx="225">
                  <c:v>0.54438657407407409</c:v>
                </c:pt>
                <c:pt idx="226">
                  <c:v>0.54450231481481481</c:v>
                </c:pt>
                <c:pt idx="227">
                  <c:v>0.54461805555555554</c:v>
                </c:pt>
                <c:pt idx="228">
                  <c:v>0.54473379629629626</c:v>
                </c:pt>
                <c:pt idx="229">
                  <c:v>0.54484953703703709</c:v>
                </c:pt>
                <c:pt idx="230">
                  <c:v>0.54496527777777781</c:v>
                </c:pt>
                <c:pt idx="231">
                  <c:v>0.54508101851851853</c:v>
                </c:pt>
                <c:pt idx="232">
                  <c:v>0.54519675925925926</c:v>
                </c:pt>
                <c:pt idx="233">
                  <c:v>0.54531249999999998</c:v>
                </c:pt>
                <c:pt idx="234">
                  <c:v>0.54542824074074081</c:v>
                </c:pt>
                <c:pt idx="235">
                  <c:v>0.54554398148148142</c:v>
                </c:pt>
                <c:pt idx="236">
                  <c:v>0.54565972222222225</c:v>
                </c:pt>
                <c:pt idx="237">
                  <c:v>0.54577546296296298</c:v>
                </c:pt>
                <c:pt idx="238">
                  <c:v>0.5458912037037037</c:v>
                </c:pt>
                <c:pt idx="239">
                  <c:v>0.54600694444444442</c:v>
                </c:pt>
                <c:pt idx="240">
                  <c:v>0.54612268518518514</c:v>
                </c:pt>
                <c:pt idx="241">
                  <c:v>0.54623842592592597</c:v>
                </c:pt>
                <c:pt idx="242">
                  <c:v>0.5463541666666667</c:v>
                </c:pt>
                <c:pt idx="243">
                  <c:v>0.54646990740740742</c:v>
                </c:pt>
                <c:pt idx="244">
                  <c:v>0.54658564814814814</c:v>
                </c:pt>
                <c:pt idx="245">
                  <c:v>0.54670138888888886</c:v>
                </c:pt>
                <c:pt idx="246">
                  <c:v>0.54681712962962969</c:v>
                </c:pt>
                <c:pt idx="247">
                  <c:v>0.54693287037037031</c:v>
                </c:pt>
                <c:pt idx="248">
                  <c:v>0.54704861111111114</c:v>
                </c:pt>
                <c:pt idx="249">
                  <c:v>0.54716435185185186</c:v>
                </c:pt>
                <c:pt idx="250">
                  <c:v>0.54728009259259258</c:v>
                </c:pt>
                <c:pt idx="251">
                  <c:v>0.5473958333333333</c:v>
                </c:pt>
                <c:pt idx="252">
                  <c:v>0.54751157407407403</c:v>
                </c:pt>
                <c:pt idx="253">
                  <c:v>0.54762731481481486</c:v>
                </c:pt>
                <c:pt idx="254">
                  <c:v>0.54774305555555558</c:v>
                </c:pt>
                <c:pt idx="255">
                  <c:v>0.5478587962962963</c:v>
                </c:pt>
                <c:pt idx="256">
                  <c:v>0.54797453703703702</c:v>
                </c:pt>
                <c:pt idx="257">
                  <c:v>0.54809027777777775</c:v>
                </c:pt>
                <c:pt idx="258">
                  <c:v>0.54820601851851858</c:v>
                </c:pt>
                <c:pt idx="259">
                  <c:v>0.54832175925925919</c:v>
                </c:pt>
                <c:pt idx="260">
                  <c:v>0.54843750000000002</c:v>
                </c:pt>
                <c:pt idx="261">
                  <c:v>0.54855324074074074</c:v>
                </c:pt>
                <c:pt idx="262">
                  <c:v>0.54866898148148147</c:v>
                </c:pt>
                <c:pt idx="263">
                  <c:v>0.54878472222222219</c:v>
                </c:pt>
                <c:pt idx="264">
                  <c:v>0.54890046296296291</c:v>
                </c:pt>
                <c:pt idx="265">
                  <c:v>0.54901620370370374</c:v>
                </c:pt>
                <c:pt idx="266">
                  <c:v>0.54913194444444446</c:v>
                </c:pt>
                <c:pt idx="267">
                  <c:v>0.54924768518518519</c:v>
                </c:pt>
                <c:pt idx="268">
                  <c:v>0.54936342592592591</c:v>
                </c:pt>
                <c:pt idx="269">
                  <c:v>0.54947916666666663</c:v>
                </c:pt>
                <c:pt idx="270">
                  <c:v>0.54959490740740746</c:v>
                </c:pt>
                <c:pt idx="271">
                  <c:v>0.54971064814814818</c:v>
                </c:pt>
                <c:pt idx="272">
                  <c:v>0.54982638888888891</c:v>
                </c:pt>
                <c:pt idx="273">
                  <c:v>0.54994212962962963</c:v>
                </c:pt>
                <c:pt idx="274">
                  <c:v>0.55005787037037035</c:v>
                </c:pt>
                <c:pt idx="275">
                  <c:v>0.55017361111111118</c:v>
                </c:pt>
                <c:pt idx="276">
                  <c:v>0.55028935185185179</c:v>
                </c:pt>
                <c:pt idx="277">
                  <c:v>0.55040509259259263</c:v>
                </c:pt>
                <c:pt idx="278">
                  <c:v>0.55052083333333335</c:v>
                </c:pt>
                <c:pt idx="279">
                  <c:v>0.55063657407407407</c:v>
                </c:pt>
                <c:pt idx="280">
                  <c:v>0.55075231481481479</c:v>
                </c:pt>
                <c:pt idx="281">
                  <c:v>0.55086805555555551</c:v>
                </c:pt>
                <c:pt idx="282">
                  <c:v>0.55098379629629635</c:v>
                </c:pt>
                <c:pt idx="283">
                  <c:v>0.55109953703703707</c:v>
                </c:pt>
                <c:pt idx="284">
                  <c:v>0.55121527777777779</c:v>
                </c:pt>
                <c:pt idx="285">
                  <c:v>0.55133101851851851</c:v>
                </c:pt>
                <c:pt idx="286">
                  <c:v>0.55144675925925923</c:v>
                </c:pt>
                <c:pt idx="287">
                  <c:v>0.55156250000000007</c:v>
                </c:pt>
                <c:pt idx="288">
                  <c:v>0.55167824074074068</c:v>
                </c:pt>
                <c:pt idx="289">
                  <c:v>0.55179398148148151</c:v>
                </c:pt>
                <c:pt idx="290">
                  <c:v>0.55190972222222223</c:v>
                </c:pt>
                <c:pt idx="291">
                  <c:v>0.55202546296296295</c:v>
                </c:pt>
                <c:pt idx="292">
                  <c:v>0.55214120370370368</c:v>
                </c:pt>
                <c:pt idx="293">
                  <c:v>0.5522569444444444</c:v>
                </c:pt>
                <c:pt idx="294">
                  <c:v>0.55237268518518523</c:v>
                </c:pt>
                <c:pt idx="295">
                  <c:v>0.55248842592592595</c:v>
                </c:pt>
                <c:pt idx="296">
                  <c:v>0.55260416666666667</c:v>
                </c:pt>
                <c:pt idx="297">
                  <c:v>0.5527199074074074</c:v>
                </c:pt>
                <c:pt idx="298">
                  <c:v>0.55283564814814812</c:v>
                </c:pt>
                <c:pt idx="299">
                  <c:v>0.55295138888888895</c:v>
                </c:pt>
                <c:pt idx="300">
                  <c:v>0.55306712962962956</c:v>
                </c:pt>
                <c:pt idx="301">
                  <c:v>0.55318287037037039</c:v>
                </c:pt>
                <c:pt idx="302">
                  <c:v>0.55329861111111112</c:v>
                </c:pt>
                <c:pt idx="303">
                  <c:v>0.55341435185185184</c:v>
                </c:pt>
                <c:pt idx="304">
                  <c:v>0.55353009259259256</c:v>
                </c:pt>
                <c:pt idx="305">
                  <c:v>0.55364583333333328</c:v>
                </c:pt>
                <c:pt idx="306">
                  <c:v>0.55376157407407411</c:v>
                </c:pt>
                <c:pt idx="307">
                  <c:v>0.55387731481481484</c:v>
                </c:pt>
                <c:pt idx="308">
                  <c:v>0.55399305555555556</c:v>
                </c:pt>
                <c:pt idx="309">
                  <c:v>0.55410879629629628</c:v>
                </c:pt>
                <c:pt idx="310">
                  <c:v>0.554224537037037</c:v>
                </c:pt>
                <c:pt idx="311">
                  <c:v>0.55434027777777783</c:v>
                </c:pt>
                <c:pt idx="312">
                  <c:v>0.55445601851851845</c:v>
                </c:pt>
                <c:pt idx="313">
                  <c:v>0.55457175925925928</c:v>
                </c:pt>
                <c:pt idx="314">
                  <c:v>0.5546875</c:v>
                </c:pt>
                <c:pt idx="315">
                  <c:v>0.55480324074074072</c:v>
                </c:pt>
                <c:pt idx="316">
                  <c:v>0.55491898148148155</c:v>
                </c:pt>
                <c:pt idx="317">
                  <c:v>0.55503472222222217</c:v>
                </c:pt>
                <c:pt idx="318">
                  <c:v>0.555150462962963</c:v>
                </c:pt>
                <c:pt idx="319">
                  <c:v>0.55526620370370372</c:v>
                </c:pt>
                <c:pt idx="320">
                  <c:v>0.55538194444444444</c:v>
                </c:pt>
                <c:pt idx="321">
                  <c:v>0.55549768518518516</c:v>
                </c:pt>
                <c:pt idx="322">
                  <c:v>0.55561342592592589</c:v>
                </c:pt>
                <c:pt idx="323">
                  <c:v>0.55572916666666672</c:v>
                </c:pt>
                <c:pt idx="324">
                  <c:v>0.55584490740740744</c:v>
                </c:pt>
                <c:pt idx="325">
                  <c:v>0.55596064814814816</c:v>
                </c:pt>
                <c:pt idx="326">
                  <c:v>0.55607638888888888</c:v>
                </c:pt>
                <c:pt idx="327">
                  <c:v>0.55619212962962961</c:v>
                </c:pt>
                <c:pt idx="328">
                  <c:v>0.55630787037037044</c:v>
                </c:pt>
                <c:pt idx="329">
                  <c:v>0.55642361111111105</c:v>
                </c:pt>
                <c:pt idx="330">
                  <c:v>0.55653935185185188</c:v>
                </c:pt>
                <c:pt idx="331">
                  <c:v>0.5566550925925926</c:v>
                </c:pt>
                <c:pt idx="332">
                  <c:v>0.55677083333333333</c:v>
                </c:pt>
                <c:pt idx="333">
                  <c:v>0.55688657407407405</c:v>
                </c:pt>
                <c:pt idx="334">
                  <c:v>0.55700231481481477</c:v>
                </c:pt>
                <c:pt idx="335">
                  <c:v>0.5571180555555556</c:v>
                </c:pt>
                <c:pt idx="336">
                  <c:v>0.55723379629629632</c:v>
                </c:pt>
                <c:pt idx="337">
                  <c:v>0.55734953703703705</c:v>
                </c:pt>
                <c:pt idx="338">
                  <c:v>0.55746527777777777</c:v>
                </c:pt>
                <c:pt idx="339">
                  <c:v>0.55758101851851849</c:v>
                </c:pt>
                <c:pt idx="340">
                  <c:v>0.55769675925925932</c:v>
                </c:pt>
                <c:pt idx="341">
                  <c:v>0.55781249999999993</c:v>
                </c:pt>
                <c:pt idx="342">
                  <c:v>0.55792824074074077</c:v>
                </c:pt>
                <c:pt idx="343">
                  <c:v>0.55804398148148149</c:v>
                </c:pt>
                <c:pt idx="344">
                  <c:v>0.55815972222222221</c:v>
                </c:pt>
                <c:pt idx="345">
                  <c:v>0.55827546296296293</c:v>
                </c:pt>
                <c:pt idx="346">
                  <c:v>0.55839120370370365</c:v>
                </c:pt>
                <c:pt idx="347">
                  <c:v>0.55850694444444449</c:v>
                </c:pt>
                <c:pt idx="348">
                  <c:v>0.55862268518518521</c:v>
                </c:pt>
                <c:pt idx="349">
                  <c:v>0.55873842592592593</c:v>
                </c:pt>
                <c:pt idx="350">
                  <c:v>0.55885416666666665</c:v>
                </c:pt>
                <c:pt idx="351">
                  <c:v>0.55896990740740737</c:v>
                </c:pt>
                <c:pt idx="352">
                  <c:v>0.55908564814814821</c:v>
                </c:pt>
                <c:pt idx="353">
                  <c:v>0.55920138888888882</c:v>
                </c:pt>
                <c:pt idx="354">
                  <c:v>0.55931712962962965</c:v>
                </c:pt>
                <c:pt idx="355">
                  <c:v>0.55943287037037037</c:v>
                </c:pt>
                <c:pt idx="356">
                  <c:v>0.55954861111111109</c:v>
                </c:pt>
                <c:pt idx="357">
                  <c:v>0.55966435185185182</c:v>
                </c:pt>
                <c:pt idx="358">
                  <c:v>0.55978009259259254</c:v>
                </c:pt>
                <c:pt idx="359">
                  <c:v>0.55989583333333337</c:v>
                </c:pt>
                <c:pt idx="360">
                  <c:v>0.56001157407407409</c:v>
                </c:pt>
                <c:pt idx="361">
                  <c:v>0.56012731481481481</c:v>
                </c:pt>
                <c:pt idx="362">
                  <c:v>0.56024305555555554</c:v>
                </c:pt>
                <c:pt idx="363">
                  <c:v>0.56035879629629626</c:v>
                </c:pt>
                <c:pt idx="364">
                  <c:v>0.56047453703703709</c:v>
                </c:pt>
                <c:pt idx="365">
                  <c:v>0.56059027777777781</c:v>
                </c:pt>
                <c:pt idx="366">
                  <c:v>0.56070601851851853</c:v>
                </c:pt>
                <c:pt idx="367">
                  <c:v>0.56082175925925926</c:v>
                </c:pt>
                <c:pt idx="368">
                  <c:v>0.56093749999999998</c:v>
                </c:pt>
                <c:pt idx="369">
                  <c:v>0.56105324074074081</c:v>
                </c:pt>
                <c:pt idx="370">
                  <c:v>0.56116898148148142</c:v>
                </c:pt>
                <c:pt idx="371">
                  <c:v>0.56128472222222225</c:v>
                </c:pt>
                <c:pt idx="372">
                  <c:v>0.56140046296296298</c:v>
                </c:pt>
                <c:pt idx="373">
                  <c:v>0.5615162037037037</c:v>
                </c:pt>
                <c:pt idx="374">
                  <c:v>0.56163194444444442</c:v>
                </c:pt>
                <c:pt idx="375">
                  <c:v>0.56174768518518514</c:v>
                </c:pt>
                <c:pt idx="376">
                  <c:v>0.56186342592592597</c:v>
                </c:pt>
                <c:pt idx="377">
                  <c:v>0.5619791666666667</c:v>
                </c:pt>
                <c:pt idx="378">
                  <c:v>0.56209490740740742</c:v>
                </c:pt>
                <c:pt idx="379">
                  <c:v>0.56221064814814814</c:v>
                </c:pt>
                <c:pt idx="380">
                  <c:v>0.56232638888888886</c:v>
                </c:pt>
                <c:pt idx="381">
                  <c:v>0.56244212962962969</c:v>
                </c:pt>
                <c:pt idx="382">
                  <c:v>0.56255787037037031</c:v>
                </c:pt>
                <c:pt idx="383">
                  <c:v>0.56267361111111114</c:v>
                </c:pt>
                <c:pt idx="384">
                  <c:v>0.56278935185185186</c:v>
                </c:pt>
                <c:pt idx="385">
                  <c:v>0.56290509259259258</c:v>
                </c:pt>
                <c:pt idx="386">
                  <c:v>0.5630208333333333</c:v>
                </c:pt>
                <c:pt idx="387">
                  <c:v>0.56313657407407403</c:v>
                </c:pt>
                <c:pt idx="388">
                  <c:v>0.56325231481481486</c:v>
                </c:pt>
                <c:pt idx="389">
                  <c:v>0.56336805555555558</c:v>
                </c:pt>
                <c:pt idx="390">
                  <c:v>0.5634837962962963</c:v>
                </c:pt>
                <c:pt idx="391">
                  <c:v>0.56359953703703702</c:v>
                </c:pt>
                <c:pt idx="392">
                  <c:v>0.56371527777777775</c:v>
                </c:pt>
                <c:pt idx="393">
                  <c:v>0.56383101851851858</c:v>
                </c:pt>
                <c:pt idx="394">
                  <c:v>0.56394675925925919</c:v>
                </c:pt>
                <c:pt idx="395">
                  <c:v>0.56406250000000002</c:v>
                </c:pt>
                <c:pt idx="396">
                  <c:v>0.56417824074074074</c:v>
                </c:pt>
                <c:pt idx="397">
                  <c:v>0.56429398148148147</c:v>
                </c:pt>
                <c:pt idx="398">
                  <c:v>0.56440972222222219</c:v>
                </c:pt>
                <c:pt idx="399">
                  <c:v>0.56452546296296291</c:v>
                </c:pt>
                <c:pt idx="400">
                  <c:v>0.56464120370370374</c:v>
                </c:pt>
                <c:pt idx="401">
                  <c:v>0.56475694444444446</c:v>
                </c:pt>
                <c:pt idx="402">
                  <c:v>0.56487268518518519</c:v>
                </c:pt>
                <c:pt idx="403">
                  <c:v>0.56498842592592591</c:v>
                </c:pt>
                <c:pt idx="404">
                  <c:v>0.56510416666666663</c:v>
                </c:pt>
                <c:pt idx="405">
                  <c:v>0.56521990740740746</c:v>
                </c:pt>
                <c:pt idx="406">
                  <c:v>0.56533564814814818</c:v>
                </c:pt>
                <c:pt idx="407">
                  <c:v>0.56545138888888891</c:v>
                </c:pt>
                <c:pt idx="408">
                  <c:v>0.56556712962962963</c:v>
                </c:pt>
                <c:pt idx="409">
                  <c:v>0.56568287037037035</c:v>
                </c:pt>
                <c:pt idx="410">
                  <c:v>0.56579861111111118</c:v>
                </c:pt>
                <c:pt idx="411">
                  <c:v>0.56591435185185179</c:v>
                </c:pt>
                <c:pt idx="412">
                  <c:v>0.56603009259259263</c:v>
                </c:pt>
                <c:pt idx="413">
                  <c:v>0.56614583333333335</c:v>
                </c:pt>
                <c:pt idx="414">
                  <c:v>0.56626157407407407</c:v>
                </c:pt>
                <c:pt idx="415">
                  <c:v>0.56637731481481479</c:v>
                </c:pt>
                <c:pt idx="416">
                  <c:v>0.56649305555555551</c:v>
                </c:pt>
                <c:pt idx="417">
                  <c:v>0.56660879629629635</c:v>
                </c:pt>
                <c:pt idx="418">
                  <c:v>0.56672453703703707</c:v>
                </c:pt>
                <c:pt idx="419">
                  <c:v>0.56684027777777779</c:v>
                </c:pt>
                <c:pt idx="420">
                  <c:v>0.56695601851851851</c:v>
                </c:pt>
                <c:pt idx="421">
                  <c:v>0.56707175925925923</c:v>
                </c:pt>
                <c:pt idx="422">
                  <c:v>0.56718750000000007</c:v>
                </c:pt>
                <c:pt idx="423">
                  <c:v>0.56730324074074068</c:v>
                </c:pt>
                <c:pt idx="424">
                  <c:v>0.56741898148148151</c:v>
                </c:pt>
                <c:pt idx="425">
                  <c:v>0.56753472222222223</c:v>
                </c:pt>
                <c:pt idx="426">
                  <c:v>0.56765046296296295</c:v>
                </c:pt>
                <c:pt idx="427">
                  <c:v>0.56776620370370368</c:v>
                </c:pt>
                <c:pt idx="428">
                  <c:v>0.5678819444444444</c:v>
                </c:pt>
                <c:pt idx="429">
                  <c:v>0.56799768518518523</c:v>
                </c:pt>
                <c:pt idx="430">
                  <c:v>0.56811342592592595</c:v>
                </c:pt>
                <c:pt idx="431">
                  <c:v>0.56822916666666667</c:v>
                </c:pt>
                <c:pt idx="432">
                  <c:v>0.5683449074074074</c:v>
                </c:pt>
                <c:pt idx="433">
                  <c:v>0.56846064814814812</c:v>
                </c:pt>
                <c:pt idx="434">
                  <c:v>0.56857638888888895</c:v>
                </c:pt>
                <c:pt idx="435">
                  <c:v>0.56869212962962956</c:v>
                </c:pt>
                <c:pt idx="436">
                  <c:v>0.56880787037037039</c:v>
                </c:pt>
                <c:pt idx="437">
                  <c:v>0.56892361111111112</c:v>
                </c:pt>
                <c:pt idx="438">
                  <c:v>0.56903935185185184</c:v>
                </c:pt>
                <c:pt idx="439">
                  <c:v>0.56915509259259256</c:v>
                </c:pt>
                <c:pt idx="440">
                  <c:v>0.56927083333333328</c:v>
                </c:pt>
                <c:pt idx="441">
                  <c:v>0.56938657407407411</c:v>
                </c:pt>
                <c:pt idx="442">
                  <c:v>0.56950231481481484</c:v>
                </c:pt>
                <c:pt idx="443">
                  <c:v>0.56961805555555556</c:v>
                </c:pt>
                <c:pt idx="444">
                  <c:v>0.56973379629629628</c:v>
                </c:pt>
                <c:pt idx="445">
                  <c:v>0.569849537037037</c:v>
                </c:pt>
                <c:pt idx="446">
                  <c:v>0.56996527777777783</c:v>
                </c:pt>
                <c:pt idx="447">
                  <c:v>0.57008101851851845</c:v>
                </c:pt>
                <c:pt idx="448">
                  <c:v>0.57019675925925928</c:v>
                </c:pt>
                <c:pt idx="449">
                  <c:v>0.5703125</c:v>
                </c:pt>
                <c:pt idx="450">
                  <c:v>0.57042824074074072</c:v>
                </c:pt>
                <c:pt idx="451">
                  <c:v>0.57054398148148155</c:v>
                </c:pt>
                <c:pt idx="452">
                  <c:v>0.57065972222222217</c:v>
                </c:pt>
                <c:pt idx="453">
                  <c:v>0.570775462962963</c:v>
                </c:pt>
                <c:pt idx="454">
                  <c:v>0.57089120370370372</c:v>
                </c:pt>
                <c:pt idx="455">
                  <c:v>0.57100694444444444</c:v>
                </c:pt>
                <c:pt idx="456">
                  <c:v>0.57112268518518516</c:v>
                </c:pt>
                <c:pt idx="457">
                  <c:v>0.57123842592592589</c:v>
                </c:pt>
                <c:pt idx="458">
                  <c:v>0.57135416666666672</c:v>
                </c:pt>
                <c:pt idx="459">
                  <c:v>0.57146990740740744</c:v>
                </c:pt>
                <c:pt idx="460">
                  <c:v>0.57158564814814816</c:v>
                </c:pt>
                <c:pt idx="461">
                  <c:v>0.57170138888888888</c:v>
                </c:pt>
                <c:pt idx="462">
                  <c:v>0.57181712962962961</c:v>
                </c:pt>
                <c:pt idx="463">
                  <c:v>0.57193287037037044</c:v>
                </c:pt>
                <c:pt idx="464">
                  <c:v>0.57204861111111105</c:v>
                </c:pt>
                <c:pt idx="465">
                  <c:v>0.57216435185185188</c:v>
                </c:pt>
                <c:pt idx="466">
                  <c:v>0.5722800925925926</c:v>
                </c:pt>
                <c:pt idx="467">
                  <c:v>0.57239583333333333</c:v>
                </c:pt>
                <c:pt idx="468">
                  <c:v>0.57251157407407405</c:v>
                </c:pt>
                <c:pt idx="469">
                  <c:v>0.57262731481481477</c:v>
                </c:pt>
                <c:pt idx="470">
                  <c:v>0.5727430555555556</c:v>
                </c:pt>
                <c:pt idx="471">
                  <c:v>0.57285879629629632</c:v>
                </c:pt>
                <c:pt idx="472">
                  <c:v>0.57297453703703705</c:v>
                </c:pt>
                <c:pt idx="473">
                  <c:v>0.57309027777777777</c:v>
                </c:pt>
                <c:pt idx="474">
                  <c:v>0.57320601851851849</c:v>
                </c:pt>
                <c:pt idx="475">
                  <c:v>0.57332175925925932</c:v>
                </c:pt>
                <c:pt idx="476">
                  <c:v>0.57343749999999993</c:v>
                </c:pt>
                <c:pt idx="477">
                  <c:v>0.57355324074074077</c:v>
                </c:pt>
                <c:pt idx="478">
                  <c:v>0.57366898148148149</c:v>
                </c:pt>
                <c:pt idx="479">
                  <c:v>0.57378472222222221</c:v>
                </c:pt>
                <c:pt idx="480">
                  <c:v>0.57390046296296293</c:v>
                </c:pt>
                <c:pt idx="481">
                  <c:v>0.57401620370370365</c:v>
                </c:pt>
                <c:pt idx="482">
                  <c:v>0.57413194444444449</c:v>
                </c:pt>
                <c:pt idx="483">
                  <c:v>0.57424768518518521</c:v>
                </c:pt>
                <c:pt idx="484">
                  <c:v>0.57436342592592593</c:v>
                </c:pt>
                <c:pt idx="485">
                  <c:v>0.57447916666666665</c:v>
                </c:pt>
                <c:pt idx="486">
                  <c:v>0.57459490740740737</c:v>
                </c:pt>
                <c:pt idx="487">
                  <c:v>0.57471064814814821</c:v>
                </c:pt>
                <c:pt idx="488">
                  <c:v>0.57482638888888882</c:v>
                </c:pt>
                <c:pt idx="489">
                  <c:v>0.57494212962962965</c:v>
                </c:pt>
                <c:pt idx="490">
                  <c:v>0.57505787037037037</c:v>
                </c:pt>
                <c:pt idx="491">
                  <c:v>0.57517361111111109</c:v>
                </c:pt>
                <c:pt idx="492">
                  <c:v>0.57528935185185182</c:v>
                </c:pt>
                <c:pt idx="493">
                  <c:v>0.57540509259259254</c:v>
                </c:pt>
                <c:pt idx="494">
                  <c:v>0.57552083333333337</c:v>
                </c:pt>
                <c:pt idx="495">
                  <c:v>0.57563657407407409</c:v>
                </c:pt>
                <c:pt idx="496">
                  <c:v>0.57575231481481481</c:v>
                </c:pt>
                <c:pt idx="497">
                  <c:v>0.57586805555555554</c:v>
                </c:pt>
                <c:pt idx="498">
                  <c:v>0.57598379629629626</c:v>
                </c:pt>
                <c:pt idx="499">
                  <c:v>0.57609953703703709</c:v>
                </c:pt>
                <c:pt idx="500">
                  <c:v>0.57621527777777781</c:v>
                </c:pt>
                <c:pt idx="501">
                  <c:v>0.57633101851851853</c:v>
                </c:pt>
                <c:pt idx="502">
                  <c:v>0.57644675925925926</c:v>
                </c:pt>
                <c:pt idx="503">
                  <c:v>0.57656249999999998</c:v>
                </c:pt>
                <c:pt idx="504">
                  <c:v>0.57667824074074081</c:v>
                </c:pt>
                <c:pt idx="505">
                  <c:v>0.57679398148148142</c:v>
                </c:pt>
                <c:pt idx="506">
                  <c:v>0.57690972222222225</c:v>
                </c:pt>
                <c:pt idx="507">
                  <c:v>0.57702546296296298</c:v>
                </c:pt>
                <c:pt idx="508">
                  <c:v>0.5771412037037037</c:v>
                </c:pt>
                <c:pt idx="509">
                  <c:v>0.57725694444444442</c:v>
                </c:pt>
                <c:pt idx="510">
                  <c:v>0.57737268518518514</c:v>
                </c:pt>
                <c:pt idx="511">
                  <c:v>0.57748842592592597</c:v>
                </c:pt>
                <c:pt idx="512">
                  <c:v>0.5776041666666667</c:v>
                </c:pt>
                <c:pt idx="513">
                  <c:v>0.57771990740740742</c:v>
                </c:pt>
                <c:pt idx="514">
                  <c:v>0.57783564814814814</c:v>
                </c:pt>
                <c:pt idx="515">
                  <c:v>0.57795138888888886</c:v>
                </c:pt>
                <c:pt idx="516">
                  <c:v>0.57806712962962969</c:v>
                </c:pt>
                <c:pt idx="517">
                  <c:v>0.57818287037037031</c:v>
                </c:pt>
                <c:pt idx="518">
                  <c:v>0.57829861111111114</c:v>
                </c:pt>
                <c:pt idx="519">
                  <c:v>0.57841435185185186</c:v>
                </c:pt>
                <c:pt idx="520">
                  <c:v>0.57853009259259258</c:v>
                </c:pt>
                <c:pt idx="521">
                  <c:v>0.5786458333333333</c:v>
                </c:pt>
                <c:pt idx="522">
                  <c:v>0.57876157407407403</c:v>
                </c:pt>
                <c:pt idx="523">
                  <c:v>0.57887731481481486</c:v>
                </c:pt>
                <c:pt idx="524">
                  <c:v>0.57899305555555558</c:v>
                </c:pt>
                <c:pt idx="525">
                  <c:v>0.5791087962962963</c:v>
                </c:pt>
                <c:pt idx="526">
                  <c:v>0.57922453703703702</c:v>
                </c:pt>
                <c:pt idx="527">
                  <c:v>0.57934027777777775</c:v>
                </c:pt>
                <c:pt idx="528">
                  <c:v>0.57945601851851858</c:v>
                </c:pt>
                <c:pt idx="529">
                  <c:v>0.57957175925925919</c:v>
                </c:pt>
                <c:pt idx="530">
                  <c:v>0.57968750000000002</c:v>
                </c:pt>
                <c:pt idx="531">
                  <c:v>0.57980324074074074</c:v>
                </c:pt>
                <c:pt idx="532">
                  <c:v>0.57991898148148147</c:v>
                </c:pt>
                <c:pt idx="533">
                  <c:v>0.58003472222222219</c:v>
                </c:pt>
                <c:pt idx="534">
                  <c:v>0.58015046296296291</c:v>
                </c:pt>
                <c:pt idx="535">
                  <c:v>0.58026620370370374</c:v>
                </c:pt>
                <c:pt idx="536">
                  <c:v>0.58038194444444446</c:v>
                </c:pt>
                <c:pt idx="537">
                  <c:v>0.58049768518518519</c:v>
                </c:pt>
                <c:pt idx="538">
                  <c:v>0.58061342592592591</c:v>
                </c:pt>
                <c:pt idx="539">
                  <c:v>0.58072916666666663</c:v>
                </c:pt>
                <c:pt idx="540">
                  <c:v>0.58084490740740746</c:v>
                </c:pt>
                <c:pt idx="541">
                  <c:v>0.58096064814814818</c:v>
                </c:pt>
                <c:pt idx="542">
                  <c:v>0.58107638888888891</c:v>
                </c:pt>
                <c:pt idx="543">
                  <c:v>0.58119212962962963</c:v>
                </c:pt>
                <c:pt idx="544">
                  <c:v>0.58130787037037035</c:v>
                </c:pt>
                <c:pt idx="545">
                  <c:v>0.58142361111111118</c:v>
                </c:pt>
                <c:pt idx="546">
                  <c:v>0.58153935185185179</c:v>
                </c:pt>
                <c:pt idx="547">
                  <c:v>0.58165509259259263</c:v>
                </c:pt>
                <c:pt idx="548">
                  <c:v>0.58177083333333335</c:v>
                </c:pt>
                <c:pt idx="549">
                  <c:v>0.58188657407407407</c:v>
                </c:pt>
                <c:pt idx="550">
                  <c:v>0.58200231481481479</c:v>
                </c:pt>
                <c:pt idx="551">
                  <c:v>0.58211805555555551</c:v>
                </c:pt>
                <c:pt idx="552">
                  <c:v>0.58223379629629635</c:v>
                </c:pt>
                <c:pt idx="553">
                  <c:v>0.58234953703703707</c:v>
                </c:pt>
                <c:pt idx="554">
                  <c:v>0.58246527777777779</c:v>
                </c:pt>
                <c:pt idx="555">
                  <c:v>0.58258101851851851</c:v>
                </c:pt>
                <c:pt idx="556">
                  <c:v>0.58269675925925923</c:v>
                </c:pt>
                <c:pt idx="557">
                  <c:v>0.58281250000000007</c:v>
                </c:pt>
                <c:pt idx="558">
                  <c:v>0.58292824074074068</c:v>
                </c:pt>
                <c:pt idx="559">
                  <c:v>0.58304398148148151</c:v>
                </c:pt>
                <c:pt idx="560">
                  <c:v>0.58315972222222223</c:v>
                </c:pt>
                <c:pt idx="561">
                  <c:v>0.58327546296296295</c:v>
                </c:pt>
                <c:pt idx="562">
                  <c:v>0.58339120370370368</c:v>
                </c:pt>
                <c:pt idx="563">
                  <c:v>0.5835069444444444</c:v>
                </c:pt>
                <c:pt idx="564">
                  <c:v>0.58362268518518523</c:v>
                </c:pt>
                <c:pt idx="565">
                  <c:v>0.58373842592592595</c:v>
                </c:pt>
                <c:pt idx="566">
                  <c:v>0.58385416666666667</c:v>
                </c:pt>
                <c:pt idx="567">
                  <c:v>0.5839699074074074</c:v>
                </c:pt>
                <c:pt idx="568">
                  <c:v>0.58408564814814812</c:v>
                </c:pt>
                <c:pt idx="569">
                  <c:v>0.58420138888888895</c:v>
                </c:pt>
                <c:pt idx="570">
                  <c:v>0.58431712962962956</c:v>
                </c:pt>
                <c:pt idx="571">
                  <c:v>0.58443287037037039</c:v>
                </c:pt>
                <c:pt idx="572">
                  <c:v>0.58454861111111112</c:v>
                </c:pt>
                <c:pt idx="573">
                  <c:v>0.58466435185185184</c:v>
                </c:pt>
                <c:pt idx="574">
                  <c:v>0.58478009259259256</c:v>
                </c:pt>
                <c:pt idx="575">
                  <c:v>0.58489583333333328</c:v>
                </c:pt>
                <c:pt idx="576">
                  <c:v>0.58501157407407411</c:v>
                </c:pt>
                <c:pt idx="577">
                  <c:v>0.58512731481481484</c:v>
                </c:pt>
                <c:pt idx="578">
                  <c:v>0.58524305555555556</c:v>
                </c:pt>
                <c:pt idx="579">
                  <c:v>0.58535879629629628</c:v>
                </c:pt>
                <c:pt idx="580">
                  <c:v>0.585474537037037</c:v>
                </c:pt>
                <c:pt idx="581">
                  <c:v>0.58559027777777783</c:v>
                </c:pt>
                <c:pt idx="582">
                  <c:v>0.58570601851851845</c:v>
                </c:pt>
                <c:pt idx="583">
                  <c:v>0.58582175925925928</c:v>
                </c:pt>
                <c:pt idx="584">
                  <c:v>0.5859375</c:v>
                </c:pt>
                <c:pt idx="585">
                  <c:v>0.58605324074074072</c:v>
                </c:pt>
                <c:pt idx="586">
                  <c:v>0.58616898148148155</c:v>
                </c:pt>
                <c:pt idx="587">
                  <c:v>0.58628472222222217</c:v>
                </c:pt>
                <c:pt idx="588">
                  <c:v>0.586400462962963</c:v>
                </c:pt>
                <c:pt idx="589">
                  <c:v>0.58651620370370372</c:v>
                </c:pt>
                <c:pt idx="590">
                  <c:v>0.58663194444444444</c:v>
                </c:pt>
                <c:pt idx="591">
                  <c:v>0.58674768518518516</c:v>
                </c:pt>
                <c:pt idx="592">
                  <c:v>0.58686342592592589</c:v>
                </c:pt>
                <c:pt idx="593">
                  <c:v>0.58697916666666672</c:v>
                </c:pt>
                <c:pt idx="594">
                  <c:v>0.58709490740740744</c:v>
                </c:pt>
                <c:pt idx="595">
                  <c:v>0.58721064814814816</c:v>
                </c:pt>
                <c:pt idx="596">
                  <c:v>0.58732638888888888</c:v>
                </c:pt>
                <c:pt idx="597">
                  <c:v>0.58744212962962961</c:v>
                </c:pt>
                <c:pt idx="598">
                  <c:v>0.58755787037037044</c:v>
                </c:pt>
                <c:pt idx="599">
                  <c:v>0.58767361111111105</c:v>
                </c:pt>
                <c:pt idx="600">
                  <c:v>0.58778935185185188</c:v>
                </c:pt>
                <c:pt idx="601">
                  <c:v>0.5879050925925926</c:v>
                </c:pt>
                <c:pt idx="602">
                  <c:v>0.58802083333333333</c:v>
                </c:pt>
                <c:pt idx="603">
                  <c:v>0.58813657407407405</c:v>
                </c:pt>
                <c:pt idx="604">
                  <c:v>0.58825231481481477</c:v>
                </c:pt>
                <c:pt idx="605">
                  <c:v>0.5883680555555556</c:v>
                </c:pt>
                <c:pt idx="606">
                  <c:v>0.58848379629629632</c:v>
                </c:pt>
                <c:pt idx="607">
                  <c:v>0.58859953703703705</c:v>
                </c:pt>
                <c:pt idx="608">
                  <c:v>0.58871527777777777</c:v>
                </c:pt>
                <c:pt idx="609">
                  <c:v>0.58883101851851849</c:v>
                </c:pt>
                <c:pt idx="610">
                  <c:v>0.58894675925925932</c:v>
                </c:pt>
                <c:pt idx="611">
                  <c:v>0.58906249999999993</c:v>
                </c:pt>
                <c:pt idx="612">
                  <c:v>0.58917824074074077</c:v>
                </c:pt>
                <c:pt idx="613">
                  <c:v>0.58929398148148149</c:v>
                </c:pt>
                <c:pt idx="614">
                  <c:v>0.58940972222222221</c:v>
                </c:pt>
                <c:pt idx="615">
                  <c:v>0.58952546296296293</c:v>
                </c:pt>
                <c:pt idx="616">
                  <c:v>0.58964120370370365</c:v>
                </c:pt>
                <c:pt idx="617">
                  <c:v>0.58975694444444449</c:v>
                </c:pt>
                <c:pt idx="618">
                  <c:v>0.58987268518518521</c:v>
                </c:pt>
                <c:pt idx="619">
                  <c:v>0.58998842592592593</c:v>
                </c:pt>
                <c:pt idx="620">
                  <c:v>0.59010416666666665</c:v>
                </c:pt>
                <c:pt idx="621">
                  <c:v>0.59021990740740737</c:v>
                </c:pt>
                <c:pt idx="622">
                  <c:v>0.59033564814814821</c:v>
                </c:pt>
                <c:pt idx="623">
                  <c:v>0.59045138888888882</c:v>
                </c:pt>
                <c:pt idx="624">
                  <c:v>0.59056712962962965</c:v>
                </c:pt>
                <c:pt idx="625">
                  <c:v>0.59068287037037037</c:v>
                </c:pt>
                <c:pt idx="626">
                  <c:v>0.59079861111111109</c:v>
                </c:pt>
                <c:pt idx="627">
                  <c:v>0.59091435185185182</c:v>
                </c:pt>
                <c:pt idx="628">
                  <c:v>0.59103009259259254</c:v>
                </c:pt>
                <c:pt idx="629">
                  <c:v>0.59114583333333337</c:v>
                </c:pt>
                <c:pt idx="630">
                  <c:v>0.59126157407407409</c:v>
                </c:pt>
                <c:pt idx="631">
                  <c:v>0.59137731481481481</c:v>
                </c:pt>
                <c:pt idx="632">
                  <c:v>0.59149305555555554</c:v>
                </c:pt>
                <c:pt idx="633">
                  <c:v>0.59160879629629626</c:v>
                </c:pt>
                <c:pt idx="634">
                  <c:v>0.59172453703703709</c:v>
                </c:pt>
                <c:pt idx="635">
                  <c:v>0.59184027777777781</c:v>
                </c:pt>
                <c:pt idx="636">
                  <c:v>0.59195601851851853</c:v>
                </c:pt>
                <c:pt idx="637">
                  <c:v>0.59207175925925926</c:v>
                </c:pt>
                <c:pt idx="638">
                  <c:v>0.59218749999999998</c:v>
                </c:pt>
                <c:pt idx="639">
                  <c:v>0.59230324074074081</c:v>
                </c:pt>
                <c:pt idx="640">
                  <c:v>0.59241898148148142</c:v>
                </c:pt>
                <c:pt idx="641">
                  <c:v>0.59253472222222225</c:v>
                </c:pt>
                <c:pt idx="642">
                  <c:v>0.59265046296296298</c:v>
                </c:pt>
                <c:pt idx="643">
                  <c:v>0.5927662037037037</c:v>
                </c:pt>
                <c:pt idx="644">
                  <c:v>0.59288194444444442</c:v>
                </c:pt>
                <c:pt idx="645">
                  <c:v>0.59299768518518514</c:v>
                </c:pt>
                <c:pt idx="646">
                  <c:v>0.59311342592592597</c:v>
                </c:pt>
                <c:pt idx="647">
                  <c:v>0.5932291666666667</c:v>
                </c:pt>
                <c:pt idx="648">
                  <c:v>0.59334490740740742</c:v>
                </c:pt>
                <c:pt idx="649">
                  <c:v>0.59346064814814814</c:v>
                </c:pt>
                <c:pt idx="650">
                  <c:v>0.59357638888888886</c:v>
                </c:pt>
                <c:pt idx="651">
                  <c:v>0.59369212962962969</c:v>
                </c:pt>
                <c:pt idx="652">
                  <c:v>0.59380787037037031</c:v>
                </c:pt>
                <c:pt idx="653">
                  <c:v>0.59392361111111114</c:v>
                </c:pt>
                <c:pt idx="654">
                  <c:v>0.59403935185185186</c:v>
                </c:pt>
                <c:pt idx="655">
                  <c:v>0.59415509259259258</c:v>
                </c:pt>
                <c:pt idx="656">
                  <c:v>0.5942708333333333</c:v>
                </c:pt>
                <c:pt idx="657">
                  <c:v>0.59438657407407403</c:v>
                </c:pt>
                <c:pt idx="658">
                  <c:v>0.59450231481481486</c:v>
                </c:pt>
                <c:pt idx="659">
                  <c:v>0.59461805555555558</c:v>
                </c:pt>
                <c:pt idx="660">
                  <c:v>0.5947337962962963</c:v>
                </c:pt>
                <c:pt idx="661">
                  <c:v>0.59484953703703702</c:v>
                </c:pt>
                <c:pt idx="662">
                  <c:v>0.59496527777777775</c:v>
                </c:pt>
                <c:pt idx="663">
                  <c:v>0.59508101851851858</c:v>
                </c:pt>
                <c:pt idx="664">
                  <c:v>0.59519675925925919</c:v>
                </c:pt>
                <c:pt idx="665">
                  <c:v>0.59531250000000002</c:v>
                </c:pt>
                <c:pt idx="666">
                  <c:v>0.59542824074074074</c:v>
                </c:pt>
                <c:pt idx="667">
                  <c:v>0.59554398148148147</c:v>
                </c:pt>
                <c:pt idx="668">
                  <c:v>0.59565972222222219</c:v>
                </c:pt>
                <c:pt idx="669">
                  <c:v>0.59577546296296291</c:v>
                </c:pt>
                <c:pt idx="670">
                  <c:v>0.59589120370370374</c:v>
                </c:pt>
                <c:pt idx="671">
                  <c:v>0.59600694444444446</c:v>
                </c:pt>
                <c:pt idx="672">
                  <c:v>0.59612268518518519</c:v>
                </c:pt>
                <c:pt idx="673">
                  <c:v>0.59623842592592591</c:v>
                </c:pt>
                <c:pt idx="674">
                  <c:v>0.59635416666666663</c:v>
                </c:pt>
                <c:pt idx="675">
                  <c:v>0.59646990740740746</c:v>
                </c:pt>
                <c:pt idx="676">
                  <c:v>0.59658564814814818</c:v>
                </c:pt>
                <c:pt idx="677">
                  <c:v>0.59670138888888891</c:v>
                </c:pt>
                <c:pt idx="678">
                  <c:v>0.59681712962962963</c:v>
                </c:pt>
                <c:pt idx="679">
                  <c:v>0.59693287037037035</c:v>
                </c:pt>
                <c:pt idx="680">
                  <c:v>0.59704861111111118</c:v>
                </c:pt>
                <c:pt idx="681">
                  <c:v>0.59716435185185179</c:v>
                </c:pt>
                <c:pt idx="682">
                  <c:v>0.59728009259259263</c:v>
                </c:pt>
                <c:pt idx="683">
                  <c:v>0.59739583333333335</c:v>
                </c:pt>
                <c:pt idx="684">
                  <c:v>0.59751157407407407</c:v>
                </c:pt>
                <c:pt idx="685">
                  <c:v>0.59762731481481479</c:v>
                </c:pt>
                <c:pt idx="686">
                  <c:v>0.59774305555555551</c:v>
                </c:pt>
                <c:pt idx="687">
                  <c:v>0.59785879629629635</c:v>
                </c:pt>
                <c:pt idx="688">
                  <c:v>0.59797453703703707</c:v>
                </c:pt>
                <c:pt idx="689">
                  <c:v>0.59809027777777779</c:v>
                </c:pt>
                <c:pt idx="690">
                  <c:v>0.59820601851851851</c:v>
                </c:pt>
                <c:pt idx="691">
                  <c:v>0.59832175925925923</c:v>
                </c:pt>
                <c:pt idx="692">
                  <c:v>0.59843750000000007</c:v>
                </c:pt>
                <c:pt idx="693">
                  <c:v>0.59855324074074068</c:v>
                </c:pt>
                <c:pt idx="694">
                  <c:v>0.59866898148148151</c:v>
                </c:pt>
                <c:pt idx="695">
                  <c:v>0.59878472222222223</c:v>
                </c:pt>
                <c:pt idx="696">
                  <c:v>0.59890046296296295</c:v>
                </c:pt>
                <c:pt idx="697">
                  <c:v>0.59901620370370368</c:v>
                </c:pt>
                <c:pt idx="698">
                  <c:v>0.5991319444444444</c:v>
                </c:pt>
                <c:pt idx="699">
                  <c:v>0.59924768518518523</c:v>
                </c:pt>
                <c:pt idx="700">
                  <c:v>0.59936342592592595</c:v>
                </c:pt>
                <c:pt idx="701">
                  <c:v>0.59947916666666667</c:v>
                </c:pt>
                <c:pt idx="702">
                  <c:v>0.5995949074074074</c:v>
                </c:pt>
                <c:pt idx="703">
                  <c:v>0.59971064814814812</c:v>
                </c:pt>
                <c:pt idx="704">
                  <c:v>0.59982638888888895</c:v>
                </c:pt>
                <c:pt idx="705">
                  <c:v>0.59994212962962956</c:v>
                </c:pt>
                <c:pt idx="706">
                  <c:v>0.60005787037037039</c:v>
                </c:pt>
                <c:pt idx="707">
                  <c:v>0.60017361111111112</c:v>
                </c:pt>
                <c:pt idx="708">
                  <c:v>0.60028935185185184</c:v>
                </c:pt>
                <c:pt idx="709">
                  <c:v>0.60040509259259256</c:v>
                </c:pt>
                <c:pt idx="710">
                  <c:v>0.60052083333333328</c:v>
                </c:pt>
                <c:pt idx="711">
                  <c:v>0.60063657407407411</c:v>
                </c:pt>
                <c:pt idx="712">
                  <c:v>0.60075231481481484</c:v>
                </c:pt>
                <c:pt idx="713">
                  <c:v>0.60086805555555556</c:v>
                </c:pt>
                <c:pt idx="714">
                  <c:v>0.60098379629629628</c:v>
                </c:pt>
                <c:pt idx="715">
                  <c:v>0.601099537037037</c:v>
                </c:pt>
                <c:pt idx="716">
                  <c:v>0.60121527777777783</c:v>
                </c:pt>
                <c:pt idx="717">
                  <c:v>0.60133101851851845</c:v>
                </c:pt>
                <c:pt idx="718">
                  <c:v>0.60144675925925928</c:v>
                </c:pt>
                <c:pt idx="719">
                  <c:v>0.6015625</c:v>
                </c:pt>
                <c:pt idx="720">
                  <c:v>0.60167824074074072</c:v>
                </c:pt>
                <c:pt idx="721">
                  <c:v>0.60179398148148155</c:v>
                </c:pt>
                <c:pt idx="722">
                  <c:v>0.60190972222222217</c:v>
                </c:pt>
                <c:pt idx="723">
                  <c:v>0.602025462962963</c:v>
                </c:pt>
                <c:pt idx="724">
                  <c:v>0.60214120370370372</c:v>
                </c:pt>
                <c:pt idx="725">
                  <c:v>0.60225694444444444</c:v>
                </c:pt>
                <c:pt idx="726">
                  <c:v>0.60237268518518516</c:v>
                </c:pt>
                <c:pt idx="727">
                  <c:v>0.60248842592592589</c:v>
                </c:pt>
                <c:pt idx="728">
                  <c:v>0.60260416666666672</c:v>
                </c:pt>
                <c:pt idx="729">
                  <c:v>0.60271990740740744</c:v>
                </c:pt>
                <c:pt idx="730">
                  <c:v>0.60283564814814816</c:v>
                </c:pt>
                <c:pt idx="731">
                  <c:v>0.60295138888888888</c:v>
                </c:pt>
                <c:pt idx="732">
                  <c:v>0.60306712962962961</c:v>
                </c:pt>
                <c:pt idx="733">
                  <c:v>0.60318287037037044</c:v>
                </c:pt>
                <c:pt idx="734">
                  <c:v>0.60329861111111105</c:v>
                </c:pt>
                <c:pt idx="735">
                  <c:v>0.60341435185185188</c:v>
                </c:pt>
                <c:pt idx="736">
                  <c:v>0.6035300925925926</c:v>
                </c:pt>
                <c:pt idx="737">
                  <c:v>0.60364583333333333</c:v>
                </c:pt>
                <c:pt idx="738">
                  <c:v>0.60376157407407405</c:v>
                </c:pt>
                <c:pt idx="739">
                  <c:v>0.60387731481481477</c:v>
                </c:pt>
                <c:pt idx="740">
                  <c:v>0.6039930555555556</c:v>
                </c:pt>
                <c:pt idx="741">
                  <c:v>0.60410879629629632</c:v>
                </c:pt>
                <c:pt idx="742">
                  <c:v>0.60422453703703705</c:v>
                </c:pt>
                <c:pt idx="743">
                  <c:v>0.60434027777777777</c:v>
                </c:pt>
                <c:pt idx="744">
                  <c:v>0.60445601851851849</c:v>
                </c:pt>
                <c:pt idx="745">
                  <c:v>0.60457175925925932</c:v>
                </c:pt>
                <c:pt idx="746">
                  <c:v>0.60468749999999993</c:v>
                </c:pt>
                <c:pt idx="747">
                  <c:v>0.60480324074074077</c:v>
                </c:pt>
                <c:pt idx="748">
                  <c:v>0.60491898148148149</c:v>
                </c:pt>
                <c:pt idx="749">
                  <c:v>0.60503472222222221</c:v>
                </c:pt>
                <c:pt idx="750">
                  <c:v>0.60515046296296293</c:v>
                </c:pt>
                <c:pt idx="751">
                  <c:v>0.60526620370370365</c:v>
                </c:pt>
                <c:pt idx="752">
                  <c:v>0.60538194444444449</c:v>
                </c:pt>
                <c:pt idx="753">
                  <c:v>0.60549768518518521</c:v>
                </c:pt>
                <c:pt idx="754">
                  <c:v>0.60561342592592593</c:v>
                </c:pt>
                <c:pt idx="755">
                  <c:v>0.60572916666666665</c:v>
                </c:pt>
                <c:pt idx="756">
                  <c:v>0.60584490740740737</c:v>
                </c:pt>
                <c:pt idx="757">
                  <c:v>0.60596064814814821</c:v>
                </c:pt>
                <c:pt idx="758">
                  <c:v>0.60607638888888882</c:v>
                </c:pt>
                <c:pt idx="759">
                  <c:v>0.60619212962962965</c:v>
                </c:pt>
                <c:pt idx="760">
                  <c:v>0.60630787037037037</c:v>
                </c:pt>
                <c:pt idx="761">
                  <c:v>0.60642361111111109</c:v>
                </c:pt>
                <c:pt idx="762">
                  <c:v>0.60653935185185182</c:v>
                </c:pt>
                <c:pt idx="763">
                  <c:v>0.60665509259259254</c:v>
                </c:pt>
                <c:pt idx="764">
                  <c:v>0.60677083333333337</c:v>
                </c:pt>
                <c:pt idx="765">
                  <c:v>0.60688657407407409</c:v>
                </c:pt>
                <c:pt idx="766">
                  <c:v>0.60700231481481481</c:v>
                </c:pt>
                <c:pt idx="767">
                  <c:v>0.60711805555555554</c:v>
                </c:pt>
                <c:pt idx="768">
                  <c:v>0.60723379629629626</c:v>
                </c:pt>
                <c:pt idx="769">
                  <c:v>0.60734953703703709</c:v>
                </c:pt>
                <c:pt idx="770">
                  <c:v>0.60746527777777781</c:v>
                </c:pt>
                <c:pt idx="771">
                  <c:v>0.60758101851851853</c:v>
                </c:pt>
                <c:pt idx="772">
                  <c:v>0.60769675925925926</c:v>
                </c:pt>
                <c:pt idx="773">
                  <c:v>0.60781249999999998</c:v>
                </c:pt>
                <c:pt idx="774">
                  <c:v>0.60792824074074081</c:v>
                </c:pt>
                <c:pt idx="775">
                  <c:v>0.60804398148148142</c:v>
                </c:pt>
                <c:pt idx="776">
                  <c:v>0.60815972222222225</c:v>
                </c:pt>
                <c:pt idx="777">
                  <c:v>0.60827546296296298</c:v>
                </c:pt>
                <c:pt idx="778">
                  <c:v>0.6083912037037037</c:v>
                </c:pt>
                <c:pt idx="779">
                  <c:v>0.60850694444444442</c:v>
                </c:pt>
                <c:pt idx="780">
                  <c:v>0.60862268518518514</c:v>
                </c:pt>
                <c:pt idx="781">
                  <c:v>0.60873842592592597</c:v>
                </c:pt>
                <c:pt idx="782">
                  <c:v>0.6088541666666667</c:v>
                </c:pt>
                <c:pt idx="783">
                  <c:v>0.60896990740740742</c:v>
                </c:pt>
                <c:pt idx="784">
                  <c:v>0.60908564814814814</c:v>
                </c:pt>
                <c:pt idx="785">
                  <c:v>0.60920138888888886</c:v>
                </c:pt>
                <c:pt idx="786">
                  <c:v>0.60931712962962969</c:v>
                </c:pt>
                <c:pt idx="787">
                  <c:v>0.60943287037037031</c:v>
                </c:pt>
                <c:pt idx="788">
                  <c:v>0.60954861111111114</c:v>
                </c:pt>
                <c:pt idx="789">
                  <c:v>0.60966435185185186</c:v>
                </c:pt>
                <c:pt idx="790">
                  <c:v>0.60978009259259258</c:v>
                </c:pt>
                <c:pt idx="791">
                  <c:v>0.6098958333333333</c:v>
                </c:pt>
                <c:pt idx="792">
                  <c:v>0.61001157407407403</c:v>
                </c:pt>
                <c:pt idx="793">
                  <c:v>0.61012731481481486</c:v>
                </c:pt>
                <c:pt idx="794">
                  <c:v>0.61024305555555558</c:v>
                </c:pt>
                <c:pt idx="795">
                  <c:v>0.6103587962962963</c:v>
                </c:pt>
                <c:pt idx="796">
                  <c:v>0.61047453703703702</c:v>
                </c:pt>
                <c:pt idx="797">
                  <c:v>0.61059027777777775</c:v>
                </c:pt>
                <c:pt idx="798">
                  <c:v>0.61070601851851858</c:v>
                </c:pt>
                <c:pt idx="799">
                  <c:v>0.61082175925925919</c:v>
                </c:pt>
                <c:pt idx="800">
                  <c:v>0.61093750000000002</c:v>
                </c:pt>
                <c:pt idx="801">
                  <c:v>0.61105324074074074</c:v>
                </c:pt>
                <c:pt idx="802">
                  <c:v>0.61116898148148147</c:v>
                </c:pt>
                <c:pt idx="803">
                  <c:v>0.61128472222222219</c:v>
                </c:pt>
                <c:pt idx="804">
                  <c:v>0.61140046296296291</c:v>
                </c:pt>
                <c:pt idx="805">
                  <c:v>0.61151620370370374</c:v>
                </c:pt>
                <c:pt idx="806">
                  <c:v>0.61163194444444446</c:v>
                </c:pt>
                <c:pt idx="807">
                  <c:v>0.61174768518518519</c:v>
                </c:pt>
                <c:pt idx="808">
                  <c:v>0.61186342592592591</c:v>
                </c:pt>
                <c:pt idx="809">
                  <c:v>0.61197916666666663</c:v>
                </c:pt>
                <c:pt idx="810">
                  <c:v>0.61209490740740746</c:v>
                </c:pt>
                <c:pt idx="811">
                  <c:v>0.61221064814814818</c:v>
                </c:pt>
                <c:pt idx="812">
                  <c:v>0.61232638888888891</c:v>
                </c:pt>
                <c:pt idx="813">
                  <c:v>0.61244212962962963</c:v>
                </c:pt>
                <c:pt idx="814">
                  <c:v>0.61255787037037035</c:v>
                </c:pt>
                <c:pt idx="815">
                  <c:v>0.61267361111111118</c:v>
                </c:pt>
                <c:pt idx="816">
                  <c:v>0.61278935185185179</c:v>
                </c:pt>
                <c:pt idx="817">
                  <c:v>0.61290509259259263</c:v>
                </c:pt>
                <c:pt idx="818">
                  <c:v>0.61302083333333335</c:v>
                </c:pt>
                <c:pt idx="819">
                  <c:v>0.61313657407407407</c:v>
                </c:pt>
                <c:pt idx="820">
                  <c:v>0.61325231481481479</c:v>
                </c:pt>
                <c:pt idx="821">
                  <c:v>0.61336805555555551</c:v>
                </c:pt>
                <c:pt idx="822">
                  <c:v>0.61348379629629635</c:v>
                </c:pt>
                <c:pt idx="823">
                  <c:v>0.61359953703703707</c:v>
                </c:pt>
                <c:pt idx="824">
                  <c:v>0.61371527777777779</c:v>
                </c:pt>
                <c:pt idx="825">
                  <c:v>0.61383101851851851</c:v>
                </c:pt>
                <c:pt idx="826">
                  <c:v>0.61394675925925923</c:v>
                </c:pt>
                <c:pt idx="827">
                  <c:v>0.61406250000000007</c:v>
                </c:pt>
                <c:pt idx="828">
                  <c:v>0.61417824074074068</c:v>
                </c:pt>
                <c:pt idx="829">
                  <c:v>0.61429398148148151</c:v>
                </c:pt>
                <c:pt idx="830">
                  <c:v>0.61440972222222223</c:v>
                </c:pt>
                <c:pt idx="831">
                  <c:v>0.61452546296296295</c:v>
                </c:pt>
                <c:pt idx="832">
                  <c:v>0.61464120370370368</c:v>
                </c:pt>
                <c:pt idx="833">
                  <c:v>0.6147569444444444</c:v>
                </c:pt>
                <c:pt idx="834">
                  <c:v>0.61487268518518523</c:v>
                </c:pt>
                <c:pt idx="835">
                  <c:v>0.61498842592592595</c:v>
                </c:pt>
                <c:pt idx="836">
                  <c:v>0.61510416666666667</c:v>
                </c:pt>
                <c:pt idx="837">
                  <c:v>0.6152199074074074</c:v>
                </c:pt>
                <c:pt idx="838">
                  <c:v>0.61533564814814812</c:v>
                </c:pt>
                <c:pt idx="839">
                  <c:v>0.61545138888888895</c:v>
                </c:pt>
                <c:pt idx="840">
                  <c:v>0.61556712962962956</c:v>
                </c:pt>
                <c:pt idx="841">
                  <c:v>0.61568287037037039</c:v>
                </c:pt>
                <c:pt idx="842">
                  <c:v>0.61579861111111112</c:v>
                </c:pt>
                <c:pt idx="843">
                  <c:v>0.61591435185185184</c:v>
                </c:pt>
                <c:pt idx="844">
                  <c:v>0.61603009259259256</c:v>
                </c:pt>
                <c:pt idx="845">
                  <c:v>0.61614583333333328</c:v>
                </c:pt>
                <c:pt idx="846">
                  <c:v>0.61626157407407411</c:v>
                </c:pt>
                <c:pt idx="847">
                  <c:v>0.61637731481481484</c:v>
                </c:pt>
                <c:pt idx="848">
                  <c:v>0.61649305555555556</c:v>
                </c:pt>
                <c:pt idx="849">
                  <c:v>0.61660879629629628</c:v>
                </c:pt>
                <c:pt idx="850">
                  <c:v>0.616724537037037</c:v>
                </c:pt>
                <c:pt idx="851">
                  <c:v>0.61684027777777783</c:v>
                </c:pt>
                <c:pt idx="852">
                  <c:v>0.61695601851851845</c:v>
                </c:pt>
                <c:pt idx="853">
                  <c:v>0.61707175925925928</c:v>
                </c:pt>
                <c:pt idx="854">
                  <c:v>0.6171875</c:v>
                </c:pt>
                <c:pt idx="855">
                  <c:v>0.61730324074074072</c:v>
                </c:pt>
                <c:pt idx="856">
                  <c:v>0.61741898148148155</c:v>
                </c:pt>
                <c:pt idx="857">
                  <c:v>0.61753472222222217</c:v>
                </c:pt>
                <c:pt idx="858">
                  <c:v>0.617650462962963</c:v>
                </c:pt>
                <c:pt idx="859">
                  <c:v>0.61776620370370372</c:v>
                </c:pt>
                <c:pt idx="860">
                  <c:v>0.61788194444444444</c:v>
                </c:pt>
                <c:pt idx="861">
                  <c:v>0.61799768518518516</c:v>
                </c:pt>
                <c:pt idx="862">
                  <c:v>0.61811342592592589</c:v>
                </c:pt>
                <c:pt idx="863">
                  <c:v>0.61822916666666672</c:v>
                </c:pt>
                <c:pt idx="864">
                  <c:v>0.61834490740740744</c:v>
                </c:pt>
                <c:pt idx="865">
                  <c:v>0.61846064814814816</c:v>
                </c:pt>
                <c:pt idx="866">
                  <c:v>0.61857638888888888</c:v>
                </c:pt>
                <c:pt idx="867">
                  <c:v>0.61869212962962961</c:v>
                </c:pt>
                <c:pt idx="868">
                  <c:v>0.61880787037037044</c:v>
                </c:pt>
                <c:pt idx="869">
                  <c:v>0.61892361111111105</c:v>
                </c:pt>
                <c:pt idx="870">
                  <c:v>0.61903935185185188</c:v>
                </c:pt>
                <c:pt idx="871">
                  <c:v>0.6191550925925926</c:v>
                </c:pt>
                <c:pt idx="872">
                  <c:v>0.61927083333333333</c:v>
                </c:pt>
                <c:pt idx="873">
                  <c:v>0.61938657407407405</c:v>
                </c:pt>
                <c:pt idx="874">
                  <c:v>0.61950231481481477</c:v>
                </c:pt>
                <c:pt idx="875">
                  <c:v>0.6196180555555556</c:v>
                </c:pt>
                <c:pt idx="876">
                  <c:v>0.61973379629629632</c:v>
                </c:pt>
                <c:pt idx="877">
                  <c:v>0.61984953703703705</c:v>
                </c:pt>
                <c:pt idx="878">
                  <c:v>0.61996527777777777</c:v>
                </c:pt>
                <c:pt idx="879">
                  <c:v>0.62008101851851849</c:v>
                </c:pt>
                <c:pt idx="880">
                  <c:v>0.62019675925925932</c:v>
                </c:pt>
                <c:pt idx="881">
                  <c:v>0.62031249999999993</c:v>
                </c:pt>
                <c:pt idx="882">
                  <c:v>0.62042824074074077</c:v>
                </c:pt>
                <c:pt idx="883">
                  <c:v>0.62054398148148149</c:v>
                </c:pt>
                <c:pt idx="884">
                  <c:v>0.62065972222222221</c:v>
                </c:pt>
                <c:pt idx="885">
                  <c:v>0.62077546296296293</c:v>
                </c:pt>
                <c:pt idx="886">
                  <c:v>0.62089120370370365</c:v>
                </c:pt>
                <c:pt idx="887">
                  <c:v>0.62100694444444449</c:v>
                </c:pt>
                <c:pt idx="888">
                  <c:v>0.62112268518518521</c:v>
                </c:pt>
                <c:pt idx="889">
                  <c:v>0.62123842592592593</c:v>
                </c:pt>
                <c:pt idx="890">
                  <c:v>0.62135416666666665</c:v>
                </c:pt>
                <c:pt idx="891">
                  <c:v>0.62146990740740737</c:v>
                </c:pt>
                <c:pt idx="892">
                  <c:v>0.62158564814814821</c:v>
                </c:pt>
                <c:pt idx="893">
                  <c:v>0.62170138888888882</c:v>
                </c:pt>
                <c:pt idx="894">
                  <c:v>0.62181712962962965</c:v>
                </c:pt>
                <c:pt idx="895">
                  <c:v>0.62193287037037037</c:v>
                </c:pt>
                <c:pt idx="896">
                  <c:v>0.62204861111111109</c:v>
                </c:pt>
                <c:pt idx="897">
                  <c:v>0.62216435185185182</c:v>
                </c:pt>
                <c:pt idx="898">
                  <c:v>0.62228009259259254</c:v>
                </c:pt>
                <c:pt idx="899">
                  <c:v>0.62239583333333337</c:v>
                </c:pt>
                <c:pt idx="900">
                  <c:v>0.62251157407407409</c:v>
                </c:pt>
                <c:pt idx="901">
                  <c:v>0.62262731481481481</c:v>
                </c:pt>
                <c:pt idx="902">
                  <c:v>0.62274305555555554</c:v>
                </c:pt>
                <c:pt idx="903">
                  <c:v>0.62285879629629626</c:v>
                </c:pt>
                <c:pt idx="904">
                  <c:v>0.62297453703703709</c:v>
                </c:pt>
                <c:pt idx="905">
                  <c:v>0.62309027777777781</c:v>
                </c:pt>
                <c:pt idx="906">
                  <c:v>0.62320601851851853</c:v>
                </c:pt>
                <c:pt idx="907">
                  <c:v>0.62332175925925926</c:v>
                </c:pt>
                <c:pt idx="908">
                  <c:v>0.62343749999999998</c:v>
                </c:pt>
                <c:pt idx="909">
                  <c:v>0.62355324074074081</c:v>
                </c:pt>
                <c:pt idx="910">
                  <c:v>0.62366898148148142</c:v>
                </c:pt>
                <c:pt idx="911">
                  <c:v>0.62378472222222225</c:v>
                </c:pt>
                <c:pt idx="912">
                  <c:v>0.62390046296296298</c:v>
                </c:pt>
                <c:pt idx="913">
                  <c:v>0.6240162037037037</c:v>
                </c:pt>
                <c:pt idx="914">
                  <c:v>0.62413194444444442</c:v>
                </c:pt>
                <c:pt idx="915">
                  <c:v>0.62424768518518514</c:v>
                </c:pt>
                <c:pt idx="916">
                  <c:v>0.62436342592592597</c:v>
                </c:pt>
                <c:pt idx="917">
                  <c:v>0.6244791666666667</c:v>
                </c:pt>
                <c:pt idx="918">
                  <c:v>0.62459490740740742</c:v>
                </c:pt>
                <c:pt idx="919">
                  <c:v>0.62471064814814814</c:v>
                </c:pt>
                <c:pt idx="920">
                  <c:v>0.62482638888888886</c:v>
                </c:pt>
                <c:pt idx="921">
                  <c:v>0.62494212962962969</c:v>
                </c:pt>
                <c:pt idx="922">
                  <c:v>0.62505787037037031</c:v>
                </c:pt>
                <c:pt idx="923">
                  <c:v>0.62517361111111114</c:v>
                </c:pt>
                <c:pt idx="924">
                  <c:v>0.62528935185185186</c:v>
                </c:pt>
                <c:pt idx="925">
                  <c:v>0.62540509259259258</c:v>
                </c:pt>
                <c:pt idx="926">
                  <c:v>0.6255208333333333</c:v>
                </c:pt>
                <c:pt idx="927">
                  <c:v>0.62563657407407403</c:v>
                </c:pt>
                <c:pt idx="928">
                  <c:v>0.62575231481481486</c:v>
                </c:pt>
                <c:pt idx="929">
                  <c:v>0.62586805555555558</c:v>
                </c:pt>
                <c:pt idx="930">
                  <c:v>0.6259837962962963</c:v>
                </c:pt>
                <c:pt idx="931">
                  <c:v>0.62609953703703702</c:v>
                </c:pt>
                <c:pt idx="932">
                  <c:v>0.62621527777777775</c:v>
                </c:pt>
                <c:pt idx="933">
                  <c:v>0.62633101851851858</c:v>
                </c:pt>
                <c:pt idx="934">
                  <c:v>0.62644675925925919</c:v>
                </c:pt>
                <c:pt idx="935">
                  <c:v>0.62656250000000002</c:v>
                </c:pt>
                <c:pt idx="936">
                  <c:v>0.62667824074074074</c:v>
                </c:pt>
                <c:pt idx="937">
                  <c:v>0.62679398148148147</c:v>
                </c:pt>
                <c:pt idx="938">
                  <c:v>0.62690972222222219</c:v>
                </c:pt>
                <c:pt idx="939">
                  <c:v>0.62702546296296291</c:v>
                </c:pt>
                <c:pt idx="940">
                  <c:v>0.62714120370370374</c:v>
                </c:pt>
                <c:pt idx="941">
                  <c:v>0.62725694444444446</c:v>
                </c:pt>
                <c:pt idx="942">
                  <c:v>0.62737268518518519</c:v>
                </c:pt>
                <c:pt idx="943">
                  <c:v>0.62748842592592591</c:v>
                </c:pt>
                <c:pt idx="944">
                  <c:v>0.62760416666666663</c:v>
                </c:pt>
                <c:pt idx="945">
                  <c:v>0.62771990740740746</c:v>
                </c:pt>
                <c:pt idx="946">
                  <c:v>0.62783564814814818</c:v>
                </c:pt>
                <c:pt idx="947">
                  <c:v>0.62795138888888891</c:v>
                </c:pt>
                <c:pt idx="948">
                  <c:v>0.62806712962962963</c:v>
                </c:pt>
                <c:pt idx="949">
                  <c:v>0.62818287037037035</c:v>
                </c:pt>
                <c:pt idx="950">
                  <c:v>0.62829861111111118</c:v>
                </c:pt>
                <c:pt idx="951">
                  <c:v>0.62841435185185179</c:v>
                </c:pt>
                <c:pt idx="952">
                  <c:v>0.62853009259259263</c:v>
                </c:pt>
                <c:pt idx="953">
                  <c:v>0.62864583333333335</c:v>
                </c:pt>
                <c:pt idx="954">
                  <c:v>0.62876157407407407</c:v>
                </c:pt>
                <c:pt idx="955">
                  <c:v>0.62887731481481479</c:v>
                </c:pt>
                <c:pt idx="956">
                  <c:v>0.62899305555555551</c:v>
                </c:pt>
                <c:pt idx="957">
                  <c:v>0.62910879629629635</c:v>
                </c:pt>
                <c:pt idx="958">
                  <c:v>0.62922453703703707</c:v>
                </c:pt>
                <c:pt idx="959">
                  <c:v>0.62934027777777779</c:v>
                </c:pt>
                <c:pt idx="960">
                  <c:v>0.62945601851851851</c:v>
                </c:pt>
                <c:pt idx="961">
                  <c:v>0.62957175925925923</c:v>
                </c:pt>
                <c:pt idx="962">
                  <c:v>0.62968750000000007</c:v>
                </c:pt>
                <c:pt idx="963">
                  <c:v>0.62980324074074068</c:v>
                </c:pt>
                <c:pt idx="964">
                  <c:v>0.62991898148148151</c:v>
                </c:pt>
                <c:pt idx="965">
                  <c:v>0.63003472222222223</c:v>
                </c:pt>
                <c:pt idx="966">
                  <c:v>0.63015046296296295</c:v>
                </c:pt>
                <c:pt idx="967">
                  <c:v>0.63026620370370368</c:v>
                </c:pt>
                <c:pt idx="968">
                  <c:v>0.6303819444444444</c:v>
                </c:pt>
                <c:pt idx="969">
                  <c:v>0.63049768518518523</c:v>
                </c:pt>
                <c:pt idx="970">
                  <c:v>0.63061342592592595</c:v>
                </c:pt>
                <c:pt idx="971">
                  <c:v>0.63072916666666667</c:v>
                </c:pt>
                <c:pt idx="972">
                  <c:v>0.6308449074074074</c:v>
                </c:pt>
                <c:pt idx="973">
                  <c:v>0.63096064814814812</c:v>
                </c:pt>
                <c:pt idx="974">
                  <c:v>0.63107638888888895</c:v>
                </c:pt>
                <c:pt idx="975">
                  <c:v>0.63119212962962956</c:v>
                </c:pt>
                <c:pt idx="976">
                  <c:v>0.63130787037037039</c:v>
                </c:pt>
                <c:pt idx="977">
                  <c:v>0.63142361111111112</c:v>
                </c:pt>
                <c:pt idx="978">
                  <c:v>0.63153935185185184</c:v>
                </c:pt>
                <c:pt idx="979">
                  <c:v>0.63165509259259256</c:v>
                </c:pt>
                <c:pt idx="980">
                  <c:v>0.63177083333333328</c:v>
                </c:pt>
                <c:pt idx="981">
                  <c:v>0.63188657407407411</c:v>
                </c:pt>
                <c:pt idx="982">
                  <c:v>0.63200231481481484</c:v>
                </c:pt>
                <c:pt idx="983">
                  <c:v>0.63211805555555556</c:v>
                </c:pt>
                <c:pt idx="984">
                  <c:v>0.63223379629629628</c:v>
                </c:pt>
                <c:pt idx="985">
                  <c:v>0.632349537037037</c:v>
                </c:pt>
                <c:pt idx="986">
                  <c:v>0.63246527777777783</c:v>
                </c:pt>
                <c:pt idx="987">
                  <c:v>0.63258101851851845</c:v>
                </c:pt>
                <c:pt idx="988">
                  <c:v>0.63269675925925928</c:v>
                </c:pt>
                <c:pt idx="989">
                  <c:v>0.6328125</c:v>
                </c:pt>
                <c:pt idx="990">
                  <c:v>0.63292824074074072</c:v>
                </c:pt>
                <c:pt idx="991">
                  <c:v>0.63304398148148155</c:v>
                </c:pt>
                <c:pt idx="992">
                  <c:v>0.63315972222222217</c:v>
                </c:pt>
                <c:pt idx="993">
                  <c:v>0.633275462962963</c:v>
                </c:pt>
                <c:pt idx="994">
                  <c:v>0.63339120370370372</c:v>
                </c:pt>
                <c:pt idx="995">
                  <c:v>0.63350694444444444</c:v>
                </c:pt>
                <c:pt idx="996">
                  <c:v>0.63362268518518516</c:v>
                </c:pt>
                <c:pt idx="997">
                  <c:v>0.63373842592592589</c:v>
                </c:pt>
                <c:pt idx="998">
                  <c:v>0.63385416666666672</c:v>
                </c:pt>
                <c:pt idx="999">
                  <c:v>0.63396990740740744</c:v>
                </c:pt>
                <c:pt idx="1000">
                  <c:v>0.63408564814814816</c:v>
                </c:pt>
                <c:pt idx="1001">
                  <c:v>0.63420138888888888</c:v>
                </c:pt>
                <c:pt idx="1002">
                  <c:v>0.63431712962962961</c:v>
                </c:pt>
                <c:pt idx="1003">
                  <c:v>0.63443287037037044</c:v>
                </c:pt>
                <c:pt idx="1004">
                  <c:v>0.63454861111111105</c:v>
                </c:pt>
                <c:pt idx="1005">
                  <c:v>0.63466435185185188</c:v>
                </c:pt>
                <c:pt idx="1006">
                  <c:v>0.6347800925925926</c:v>
                </c:pt>
                <c:pt idx="1007">
                  <c:v>0.63489583333333333</c:v>
                </c:pt>
                <c:pt idx="1008">
                  <c:v>0.63501157407407405</c:v>
                </c:pt>
                <c:pt idx="1009">
                  <c:v>0.63512731481481477</c:v>
                </c:pt>
                <c:pt idx="1010">
                  <c:v>0.6352430555555556</c:v>
                </c:pt>
                <c:pt idx="1011">
                  <c:v>0.63535879629629632</c:v>
                </c:pt>
                <c:pt idx="1012">
                  <c:v>0.63547453703703705</c:v>
                </c:pt>
                <c:pt idx="1013">
                  <c:v>0.63559027777777777</c:v>
                </c:pt>
                <c:pt idx="1014">
                  <c:v>0.63570601851851849</c:v>
                </c:pt>
                <c:pt idx="1015">
                  <c:v>0.63582175925925932</c:v>
                </c:pt>
                <c:pt idx="1016">
                  <c:v>0.63593749999999993</c:v>
                </c:pt>
                <c:pt idx="1017">
                  <c:v>0.63605324074074077</c:v>
                </c:pt>
                <c:pt idx="1018">
                  <c:v>0.63616898148148149</c:v>
                </c:pt>
                <c:pt idx="1019">
                  <c:v>0.63628472222222221</c:v>
                </c:pt>
                <c:pt idx="1020">
                  <c:v>0.63640046296296293</c:v>
                </c:pt>
                <c:pt idx="1021">
                  <c:v>0.63651620370370365</c:v>
                </c:pt>
                <c:pt idx="1022">
                  <c:v>0.63663194444444449</c:v>
                </c:pt>
                <c:pt idx="1023">
                  <c:v>0.63674768518518521</c:v>
                </c:pt>
                <c:pt idx="1024">
                  <c:v>0.63686342592592593</c:v>
                </c:pt>
                <c:pt idx="1025">
                  <c:v>0.63697916666666665</c:v>
                </c:pt>
                <c:pt idx="1026">
                  <c:v>0.63709490740740737</c:v>
                </c:pt>
                <c:pt idx="1027">
                  <c:v>0.63721064814814821</c:v>
                </c:pt>
                <c:pt idx="1028">
                  <c:v>0.63732638888888882</c:v>
                </c:pt>
                <c:pt idx="1029">
                  <c:v>0.63744212962962965</c:v>
                </c:pt>
                <c:pt idx="1030">
                  <c:v>0.63755787037037037</c:v>
                </c:pt>
                <c:pt idx="1031">
                  <c:v>0.63767361111111109</c:v>
                </c:pt>
                <c:pt idx="1032">
                  <c:v>0.63778935185185182</c:v>
                </c:pt>
                <c:pt idx="1033">
                  <c:v>0.63790509259259254</c:v>
                </c:pt>
                <c:pt idx="1034">
                  <c:v>0.63802083333333337</c:v>
                </c:pt>
                <c:pt idx="1035">
                  <c:v>0.63813657407407409</c:v>
                </c:pt>
                <c:pt idx="1036">
                  <c:v>0.63825231481481481</c:v>
                </c:pt>
                <c:pt idx="1037">
                  <c:v>0.63836805555555554</c:v>
                </c:pt>
                <c:pt idx="1038">
                  <c:v>0.63848379629629626</c:v>
                </c:pt>
                <c:pt idx="1039">
                  <c:v>0.63859953703703709</c:v>
                </c:pt>
                <c:pt idx="1040">
                  <c:v>0.63871527777777781</c:v>
                </c:pt>
                <c:pt idx="1041">
                  <c:v>0.63883101851851853</c:v>
                </c:pt>
                <c:pt idx="1042">
                  <c:v>0.63894675925925926</c:v>
                </c:pt>
                <c:pt idx="1043">
                  <c:v>0.63906249999999998</c:v>
                </c:pt>
                <c:pt idx="1044">
                  <c:v>0.63917824074074081</c:v>
                </c:pt>
                <c:pt idx="1045">
                  <c:v>0.63929398148148142</c:v>
                </c:pt>
                <c:pt idx="1046">
                  <c:v>0.63940972222222225</c:v>
                </c:pt>
                <c:pt idx="1047">
                  <c:v>0.63952546296296298</c:v>
                </c:pt>
                <c:pt idx="1048">
                  <c:v>0.6396412037037037</c:v>
                </c:pt>
                <c:pt idx="1049">
                  <c:v>0.63975694444444442</c:v>
                </c:pt>
                <c:pt idx="1050">
                  <c:v>0.63987268518518514</c:v>
                </c:pt>
                <c:pt idx="1051">
                  <c:v>0.63998842592592597</c:v>
                </c:pt>
                <c:pt idx="1052">
                  <c:v>0.6401041666666667</c:v>
                </c:pt>
                <c:pt idx="1053">
                  <c:v>0.64021990740740742</c:v>
                </c:pt>
                <c:pt idx="1054">
                  <c:v>0.64033564814814814</c:v>
                </c:pt>
                <c:pt idx="1055">
                  <c:v>0.64045138888888886</c:v>
                </c:pt>
                <c:pt idx="1056">
                  <c:v>0.64056712962962969</c:v>
                </c:pt>
                <c:pt idx="1057">
                  <c:v>0.64068287037037031</c:v>
                </c:pt>
                <c:pt idx="1058">
                  <c:v>0.64079861111111114</c:v>
                </c:pt>
                <c:pt idx="1059">
                  <c:v>0.64091435185185186</c:v>
                </c:pt>
                <c:pt idx="1060">
                  <c:v>0.64103009259259258</c:v>
                </c:pt>
                <c:pt idx="1061">
                  <c:v>0.6411458333333333</c:v>
                </c:pt>
                <c:pt idx="1062">
                  <c:v>0.64126157407407403</c:v>
                </c:pt>
                <c:pt idx="1063">
                  <c:v>0.64137731481481486</c:v>
                </c:pt>
                <c:pt idx="1064">
                  <c:v>0.64149305555555558</c:v>
                </c:pt>
                <c:pt idx="1065">
                  <c:v>0.6416087962962963</c:v>
                </c:pt>
                <c:pt idx="1066">
                  <c:v>0.64172453703703702</c:v>
                </c:pt>
                <c:pt idx="1067">
                  <c:v>0.64184027777777775</c:v>
                </c:pt>
                <c:pt idx="1068">
                  <c:v>0.64195601851851858</c:v>
                </c:pt>
                <c:pt idx="1069">
                  <c:v>0.64207175925925919</c:v>
                </c:pt>
                <c:pt idx="1070">
                  <c:v>0.64218750000000002</c:v>
                </c:pt>
                <c:pt idx="1071">
                  <c:v>0.64230324074074074</c:v>
                </c:pt>
                <c:pt idx="1072">
                  <c:v>0.64241898148148147</c:v>
                </c:pt>
                <c:pt idx="1073">
                  <c:v>0.64253472222222219</c:v>
                </c:pt>
                <c:pt idx="1074">
                  <c:v>0.64265046296296291</c:v>
                </c:pt>
                <c:pt idx="1075">
                  <c:v>0.64276620370370374</c:v>
                </c:pt>
                <c:pt idx="1076">
                  <c:v>0.64288194444444446</c:v>
                </c:pt>
                <c:pt idx="1077">
                  <c:v>0.64299768518518519</c:v>
                </c:pt>
                <c:pt idx="1078">
                  <c:v>0.64311342592592591</c:v>
                </c:pt>
                <c:pt idx="1079">
                  <c:v>0.64322916666666663</c:v>
                </c:pt>
                <c:pt idx="1080">
                  <c:v>0.64334490740740746</c:v>
                </c:pt>
                <c:pt idx="1081">
                  <c:v>0.64346064814814818</c:v>
                </c:pt>
                <c:pt idx="1082">
                  <c:v>0.64357638888888891</c:v>
                </c:pt>
                <c:pt idx="1083">
                  <c:v>0.64369212962962963</c:v>
                </c:pt>
                <c:pt idx="1084">
                  <c:v>0.64380787037037035</c:v>
                </c:pt>
                <c:pt idx="1085">
                  <c:v>0.64392361111111118</c:v>
                </c:pt>
                <c:pt idx="1086">
                  <c:v>0.64403935185185179</c:v>
                </c:pt>
                <c:pt idx="1087">
                  <c:v>0.64415509259259263</c:v>
                </c:pt>
                <c:pt idx="1088">
                  <c:v>0.64427083333333335</c:v>
                </c:pt>
                <c:pt idx="1089">
                  <c:v>0.64438657407407407</c:v>
                </c:pt>
                <c:pt idx="1090">
                  <c:v>0.64450231481481479</c:v>
                </c:pt>
                <c:pt idx="1091">
                  <c:v>0.64461805555555551</c:v>
                </c:pt>
                <c:pt idx="1092">
                  <c:v>0.64473379629629635</c:v>
                </c:pt>
                <c:pt idx="1093">
                  <c:v>0.64484953703703707</c:v>
                </c:pt>
                <c:pt idx="1094">
                  <c:v>0.64496527777777779</c:v>
                </c:pt>
                <c:pt idx="1095">
                  <c:v>0.64508101851851851</c:v>
                </c:pt>
                <c:pt idx="1096">
                  <c:v>0.64519675925925923</c:v>
                </c:pt>
                <c:pt idx="1097">
                  <c:v>0.64531250000000007</c:v>
                </c:pt>
                <c:pt idx="1098">
                  <c:v>0.64542824074074068</c:v>
                </c:pt>
                <c:pt idx="1099">
                  <c:v>0.64554398148148151</c:v>
                </c:pt>
                <c:pt idx="1100">
                  <c:v>0.64565972222222223</c:v>
                </c:pt>
                <c:pt idx="1101">
                  <c:v>0.64577546296296295</c:v>
                </c:pt>
                <c:pt idx="1102">
                  <c:v>0.64589120370370368</c:v>
                </c:pt>
                <c:pt idx="1103">
                  <c:v>0.6460069444444444</c:v>
                </c:pt>
                <c:pt idx="1104">
                  <c:v>0.64612268518518523</c:v>
                </c:pt>
                <c:pt idx="1105">
                  <c:v>0.64623842592592595</c:v>
                </c:pt>
                <c:pt idx="1106">
                  <c:v>0.64635416666666667</c:v>
                </c:pt>
                <c:pt idx="1107">
                  <c:v>0.6464699074074074</c:v>
                </c:pt>
                <c:pt idx="1108">
                  <c:v>0.64658564814814812</c:v>
                </c:pt>
                <c:pt idx="1109">
                  <c:v>0.64670138888888895</c:v>
                </c:pt>
                <c:pt idx="1110">
                  <c:v>0.64681712962962956</c:v>
                </c:pt>
                <c:pt idx="1111">
                  <c:v>0.64693287037037039</c:v>
                </c:pt>
                <c:pt idx="1112">
                  <c:v>0.64704861111111112</c:v>
                </c:pt>
                <c:pt idx="1113">
                  <c:v>0.64716435185185184</c:v>
                </c:pt>
                <c:pt idx="1114">
                  <c:v>0.64728009259259256</c:v>
                </c:pt>
                <c:pt idx="1115">
                  <c:v>0.64739583333333328</c:v>
                </c:pt>
                <c:pt idx="1116">
                  <c:v>0.64751157407407411</c:v>
                </c:pt>
                <c:pt idx="1117">
                  <c:v>0.64762731481481484</c:v>
                </c:pt>
                <c:pt idx="1118">
                  <c:v>0.64774305555555556</c:v>
                </c:pt>
                <c:pt idx="1119">
                  <c:v>0.64785879629629628</c:v>
                </c:pt>
                <c:pt idx="1120">
                  <c:v>0.647974537037037</c:v>
                </c:pt>
                <c:pt idx="1121">
                  <c:v>0.64809027777777783</c:v>
                </c:pt>
                <c:pt idx="1122">
                  <c:v>0.64820601851851845</c:v>
                </c:pt>
                <c:pt idx="1123">
                  <c:v>0.64832175925925928</c:v>
                </c:pt>
                <c:pt idx="1124">
                  <c:v>0.6484375</c:v>
                </c:pt>
                <c:pt idx="1125">
                  <c:v>0.64855324074074072</c:v>
                </c:pt>
                <c:pt idx="1126">
                  <c:v>0.64866898148148155</c:v>
                </c:pt>
                <c:pt idx="1127">
                  <c:v>0.64878472222222217</c:v>
                </c:pt>
                <c:pt idx="1128">
                  <c:v>0.648900462962963</c:v>
                </c:pt>
                <c:pt idx="1129">
                  <c:v>0.64901620370370372</c:v>
                </c:pt>
                <c:pt idx="1130">
                  <c:v>0.64913194444444444</c:v>
                </c:pt>
                <c:pt idx="1131">
                  <c:v>0.64924768518518516</c:v>
                </c:pt>
                <c:pt idx="1132">
                  <c:v>0.64936342592592589</c:v>
                </c:pt>
                <c:pt idx="1133">
                  <c:v>0.64947916666666672</c:v>
                </c:pt>
                <c:pt idx="1134">
                  <c:v>0.64959490740740744</c:v>
                </c:pt>
                <c:pt idx="1135">
                  <c:v>0.64971064814814816</c:v>
                </c:pt>
                <c:pt idx="1136">
                  <c:v>0.64982638888888888</c:v>
                </c:pt>
                <c:pt idx="1137">
                  <c:v>0.64994212962962961</c:v>
                </c:pt>
                <c:pt idx="1138">
                  <c:v>0.65005787037037044</c:v>
                </c:pt>
                <c:pt idx="1139">
                  <c:v>0.65017361111111105</c:v>
                </c:pt>
                <c:pt idx="1140">
                  <c:v>0.65028935185185188</c:v>
                </c:pt>
                <c:pt idx="1141">
                  <c:v>0.6504050925925926</c:v>
                </c:pt>
                <c:pt idx="1142">
                  <c:v>0.65052083333333333</c:v>
                </c:pt>
                <c:pt idx="1143">
                  <c:v>0.65063657407407405</c:v>
                </c:pt>
                <c:pt idx="1144">
                  <c:v>0.65075231481481477</c:v>
                </c:pt>
                <c:pt idx="1145">
                  <c:v>0.6508680555555556</c:v>
                </c:pt>
                <c:pt idx="1146">
                  <c:v>0.65098379629629632</c:v>
                </c:pt>
                <c:pt idx="1147">
                  <c:v>0.65109953703703705</c:v>
                </c:pt>
                <c:pt idx="1148">
                  <c:v>0.65121527777777777</c:v>
                </c:pt>
                <c:pt idx="1149">
                  <c:v>0.65133101851851849</c:v>
                </c:pt>
                <c:pt idx="1150">
                  <c:v>0.65144675925925932</c:v>
                </c:pt>
                <c:pt idx="1151">
                  <c:v>0.65156249999999993</c:v>
                </c:pt>
                <c:pt idx="1152">
                  <c:v>0.65167824074074077</c:v>
                </c:pt>
                <c:pt idx="1153">
                  <c:v>0.65179398148148149</c:v>
                </c:pt>
                <c:pt idx="1154">
                  <c:v>0.65190972222222221</c:v>
                </c:pt>
                <c:pt idx="1155">
                  <c:v>0.65202546296296293</c:v>
                </c:pt>
                <c:pt idx="1156">
                  <c:v>0.65214120370370365</c:v>
                </c:pt>
                <c:pt idx="1157">
                  <c:v>0.65225694444444449</c:v>
                </c:pt>
                <c:pt idx="1158">
                  <c:v>0.65237268518518521</c:v>
                </c:pt>
                <c:pt idx="1159">
                  <c:v>0.65248842592592593</c:v>
                </c:pt>
                <c:pt idx="1160">
                  <c:v>0.65260416666666665</c:v>
                </c:pt>
                <c:pt idx="1161">
                  <c:v>0.65271990740740737</c:v>
                </c:pt>
                <c:pt idx="1162">
                  <c:v>0.65283564814814821</c:v>
                </c:pt>
                <c:pt idx="1163">
                  <c:v>0.65295138888888882</c:v>
                </c:pt>
                <c:pt idx="1164">
                  <c:v>0.65306712962962965</c:v>
                </c:pt>
                <c:pt idx="1165">
                  <c:v>0.65318287037037037</c:v>
                </c:pt>
                <c:pt idx="1166">
                  <c:v>0.65329861111111109</c:v>
                </c:pt>
                <c:pt idx="1167">
                  <c:v>0.65341435185185182</c:v>
                </c:pt>
                <c:pt idx="1168">
                  <c:v>0.65353009259259254</c:v>
                </c:pt>
                <c:pt idx="1169">
                  <c:v>0.65364583333333337</c:v>
                </c:pt>
                <c:pt idx="1170">
                  <c:v>0.65376157407407409</c:v>
                </c:pt>
                <c:pt idx="1171">
                  <c:v>0.65387731481481481</c:v>
                </c:pt>
                <c:pt idx="1172">
                  <c:v>0.65399305555555554</c:v>
                </c:pt>
                <c:pt idx="1173">
                  <c:v>0.65410879629629626</c:v>
                </c:pt>
                <c:pt idx="1174">
                  <c:v>0.65422453703703709</c:v>
                </c:pt>
                <c:pt idx="1175">
                  <c:v>0.65434027777777781</c:v>
                </c:pt>
                <c:pt idx="1176">
                  <c:v>0.65445601851851853</c:v>
                </c:pt>
                <c:pt idx="1177">
                  <c:v>0.65457175925925926</c:v>
                </c:pt>
                <c:pt idx="1178">
                  <c:v>0.65468749999999998</c:v>
                </c:pt>
                <c:pt idx="1179">
                  <c:v>0.65480324074074081</c:v>
                </c:pt>
                <c:pt idx="1180">
                  <c:v>0.65491898148148142</c:v>
                </c:pt>
                <c:pt idx="1181">
                  <c:v>0.65503472222222225</c:v>
                </c:pt>
                <c:pt idx="1182">
                  <c:v>0.65515046296296298</c:v>
                </c:pt>
                <c:pt idx="1183">
                  <c:v>0.6552662037037037</c:v>
                </c:pt>
                <c:pt idx="1184">
                  <c:v>0.65538194444444442</c:v>
                </c:pt>
                <c:pt idx="1185">
                  <c:v>0.65549768518518514</c:v>
                </c:pt>
                <c:pt idx="1186">
                  <c:v>0.65561342592592597</c:v>
                </c:pt>
                <c:pt idx="1187">
                  <c:v>0.6557291666666667</c:v>
                </c:pt>
                <c:pt idx="1188">
                  <c:v>0.65584490740740742</c:v>
                </c:pt>
                <c:pt idx="1189">
                  <c:v>0.65596064814814814</c:v>
                </c:pt>
                <c:pt idx="1190">
                  <c:v>0.65607638888888886</c:v>
                </c:pt>
                <c:pt idx="1191">
                  <c:v>0.65619212962962969</c:v>
                </c:pt>
                <c:pt idx="1192">
                  <c:v>0.65630787037037031</c:v>
                </c:pt>
                <c:pt idx="1193">
                  <c:v>0.65642361111111114</c:v>
                </c:pt>
                <c:pt idx="1194">
                  <c:v>0.65653935185185186</c:v>
                </c:pt>
                <c:pt idx="1195">
                  <c:v>0.65665509259259258</c:v>
                </c:pt>
                <c:pt idx="1196">
                  <c:v>0.6567708333333333</c:v>
                </c:pt>
                <c:pt idx="1197">
                  <c:v>0.65688657407407403</c:v>
                </c:pt>
                <c:pt idx="1198">
                  <c:v>0.65700231481481486</c:v>
                </c:pt>
                <c:pt idx="1199">
                  <c:v>0.65711805555555558</c:v>
                </c:pt>
                <c:pt idx="1200">
                  <c:v>0.6572337962962963</c:v>
                </c:pt>
                <c:pt idx="1201">
                  <c:v>0.65734953703703702</c:v>
                </c:pt>
                <c:pt idx="1202">
                  <c:v>0.65746527777777775</c:v>
                </c:pt>
                <c:pt idx="1203">
                  <c:v>0.65758101851851858</c:v>
                </c:pt>
                <c:pt idx="1204">
                  <c:v>0.65769675925925919</c:v>
                </c:pt>
                <c:pt idx="1205">
                  <c:v>0.65781250000000002</c:v>
                </c:pt>
                <c:pt idx="1206">
                  <c:v>0.65792824074074074</c:v>
                </c:pt>
                <c:pt idx="1207">
                  <c:v>0.65804398148148147</c:v>
                </c:pt>
                <c:pt idx="1208">
                  <c:v>0.65815972222222219</c:v>
                </c:pt>
                <c:pt idx="1209">
                  <c:v>0.65827546296296291</c:v>
                </c:pt>
                <c:pt idx="1210">
                  <c:v>0.65839120370370374</c:v>
                </c:pt>
                <c:pt idx="1211">
                  <c:v>0.65850694444444446</c:v>
                </c:pt>
                <c:pt idx="1212">
                  <c:v>0.65862268518518519</c:v>
                </c:pt>
                <c:pt idx="1213">
                  <c:v>0.65873842592592591</c:v>
                </c:pt>
                <c:pt idx="1214">
                  <c:v>0.65885416666666663</c:v>
                </c:pt>
                <c:pt idx="1215">
                  <c:v>0.65896990740740746</c:v>
                </c:pt>
                <c:pt idx="1216">
                  <c:v>0.65908564814814818</c:v>
                </c:pt>
                <c:pt idx="1217">
                  <c:v>0.65920138888888891</c:v>
                </c:pt>
                <c:pt idx="1218">
                  <c:v>0.65931712962962963</c:v>
                </c:pt>
                <c:pt idx="1219">
                  <c:v>0.65943287037037035</c:v>
                </c:pt>
                <c:pt idx="1220">
                  <c:v>0.65954861111111118</c:v>
                </c:pt>
                <c:pt idx="1221">
                  <c:v>0.65966435185185179</c:v>
                </c:pt>
                <c:pt idx="1222">
                  <c:v>0.65978009259259263</c:v>
                </c:pt>
                <c:pt idx="1223">
                  <c:v>0.65989583333333335</c:v>
                </c:pt>
                <c:pt idx="1224">
                  <c:v>0.66001157407407407</c:v>
                </c:pt>
                <c:pt idx="1225">
                  <c:v>0.66012731481481479</c:v>
                </c:pt>
                <c:pt idx="1226">
                  <c:v>0.66024305555555551</c:v>
                </c:pt>
                <c:pt idx="1227">
                  <c:v>0.66035879629629635</c:v>
                </c:pt>
                <c:pt idx="1228">
                  <c:v>0.66047453703703707</c:v>
                </c:pt>
                <c:pt idx="1229">
                  <c:v>0.66059027777777779</c:v>
                </c:pt>
                <c:pt idx="1230">
                  <c:v>0.66070601851851851</c:v>
                </c:pt>
                <c:pt idx="1231">
                  <c:v>0.66082175925925923</c:v>
                </c:pt>
                <c:pt idx="1232">
                  <c:v>0.66093750000000007</c:v>
                </c:pt>
                <c:pt idx="1233">
                  <c:v>0.66105324074074068</c:v>
                </c:pt>
                <c:pt idx="1234">
                  <c:v>0.66116898148148151</c:v>
                </c:pt>
                <c:pt idx="1235">
                  <c:v>0.66128472222222223</c:v>
                </c:pt>
                <c:pt idx="1236">
                  <c:v>0.66140046296296295</c:v>
                </c:pt>
                <c:pt idx="1237">
                  <c:v>0.66151620370370368</c:v>
                </c:pt>
                <c:pt idx="1238">
                  <c:v>0.6616319444444444</c:v>
                </c:pt>
                <c:pt idx="1239">
                  <c:v>0.66174768518518523</c:v>
                </c:pt>
                <c:pt idx="1240">
                  <c:v>0.66186342592592595</c:v>
                </c:pt>
                <c:pt idx="1241">
                  <c:v>0.66197916666666667</c:v>
                </c:pt>
                <c:pt idx="1242">
                  <c:v>0.6620949074074074</c:v>
                </c:pt>
                <c:pt idx="1243">
                  <c:v>0.66221064814814812</c:v>
                </c:pt>
                <c:pt idx="1244">
                  <c:v>0.66232638888888895</c:v>
                </c:pt>
                <c:pt idx="1245">
                  <c:v>0.66244212962962956</c:v>
                </c:pt>
                <c:pt idx="1246">
                  <c:v>0.66255787037037039</c:v>
                </c:pt>
                <c:pt idx="1247">
                  <c:v>0.66267361111111112</c:v>
                </c:pt>
                <c:pt idx="1248">
                  <c:v>0.66278935185185184</c:v>
                </c:pt>
                <c:pt idx="1249">
                  <c:v>0.66290509259259256</c:v>
                </c:pt>
                <c:pt idx="1250">
                  <c:v>0.66302083333333328</c:v>
                </c:pt>
                <c:pt idx="1251">
                  <c:v>0.66313657407407411</c:v>
                </c:pt>
                <c:pt idx="1252">
                  <c:v>0.66325231481481484</c:v>
                </c:pt>
                <c:pt idx="1253">
                  <c:v>0.66336805555555556</c:v>
                </c:pt>
                <c:pt idx="1254">
                  <c:v>0.66348379629629628</c:v>
                </c:pt>
                <c:pt idx="1255">
                  <c:v>0.663599537037037</c:v>
                </c:pt>
                <c:pt idx="1256">
                  <c:v>0.66371527777777783</c:v>
                </c:pt>
                <c:pt idx="1257">
                  <c:v>0.66383101851851845</c:v>
                </c:pt>
                <c:pt idx="1258">
                  <c:v>0.66394675925925928</c:v>
                </c:pt>
                <c:pt idx="1259">
                  <c:v>0.6640625</c:v>
                </c:pt>
                <c:pt idx="1260">
                  <c:v>0.66417824074074072</c:v>
                </c:pt>
                <c:pt idx="1261">
                  <c:v>0.66429398148148155</c:v>
                </c:pt>
                <c:pt idx="1262">
                  <c:v>0.66440972222222217</c:v>
                </c:pt>
                <c:pt idx="1263">
                  <c:v>0.664525462962963</c:v>
                </c:pt>
                <c:pt idx="1264">
                  <c:v>0.66464120370370372</c:v>
                </c:pt>
                <c:pt idx="1265">
                  <c:v>0.66475694444444444</c:v>
                </c:pt>
                <c:pt idx="1266">
                  <c:v>0.66487268518518516</c:v>
                </c:pt>
                <c:pt idx="1267">
                  <c:v>0.66498842592592589</c:v>
                </c:pt>
                <c:pt idx="1268">
                  <c:v>0.66510416666666672</c:v>
                </c:pt>
                <c:pt idx="1269">
                  <c:v>0.66521990740740744</c:v>
                </c:pt>
                <c:pt idx="1270">
                  <c:v>0.66533564814814816</c:v>
                </c:pt>
                <c:pt idx="1271">
                  <c:v>0.66545138888888888</c:v>
                </c:pt>
                <c:pt idx="1272">
                  <c:v>0.66556712962962961</c:v>
                </c:pt>
                <c:pt idx="1273">
                  <c:v>0.66568287037037044</c:v>
                </c:pt>
                <c:pt idx="1274">
                  <c:v>0.66579861111111105</c:v>
                </c:pt>
                <c:pt idx="1275">
                  <c:v>0.66591435185185188</c:v>
                </c:pt>
                <c:pt idx="1276">
                  <c:v>0.6660300925925926</c:v>
                </c:pt>
                <c:pt idx="1277">
                  <c:v>0.66614583333333333</c:v>
                </c:pt>
                <c:pt idx="1278">
                  <c:v>0.66626157407407405</c:v>
                </c:pt>
                <c:pt idx="1279">
                  <c:v>0.66637731481481477</c:v>
                </c:pt>
                <c:pt idx="1280">
                  <c:v>0.6664930555555556</c:v>
                </c:pt>
                <c:pt idx="1281">
                  <c:v>0.66660879629629632</c:v>
                </c:pt>
                <c:pt idx="1282">
                  <c:v>0.66672453703703705</c:v>
                </c:pt>
                <c:pt idx="1283">
                  <c:v>0.66684027777777777</c:v>
                </c:pt>
                <c:pt idx="1284">
                  <c:v>0.66695601851851849</c:v>
                </c:pt>
                <c:pt idx="1285">
                  <c:v>0.66707175925925932</c:v>
                </c:pt>
                <c:pt idx="1286">
                  <c:v>0.66718749999999993</c:v>
                </c:pt>
                <c:pt idx="1287">
                  <c:v>0.66730324074074077</c:v>
                </c:pt>
                <c:pt idx="1288">
                  <c:v>0.66741898148148149</c:v>
                </c:pt>
                <c:pt idx="1289">
                  <c:v>0.66753472222222221</c:v>
                </c:pt>
                <c:pt idx="1290">
                  <c:v>0.66765046296296304</c:v>
                </c:pt>
                <c:pt idx="1291">
                  <c:v>0.66776620370370365</c:v>
                </c:pt>
                <c:pt idx="1292">
                  <c:v>0.66788194444444438</c:v>
                </c:pt>
                <c:pt idx="1293">
                  <c:v>0.66799768518518521</c:v>
                </c:pt>
                <c:pt idx="1294">
                  <c:v>0.66811342592592593</c:v>
                </c:pt>
                <c:pt idx="1295">
                  <c:v>0.66822916666666676</c:v>
                </c:pt>
                <c:pt idx="1296">
                  <c:v>0.66834490740740737</c:v>
                </c:pt>
                <c:pt idx="1297">
                  <c:v>0.6684606481481481</c:v>
                </c:pt>
                <c:pt idx="1298">
                  <c:v>0.66857638888888893</c:v>
                </c:pt>
                <c:pt idx="1299">
                  <c:v>0.66869212962962965</c:v>
                </c:pt>
                <c:pt idx="1300">
                  <c:v>0.66880787037037026</c:v>
                </c:pt>
                <c:pt idx="1301">
                  <c:v>0.66892361111111109</c:v>
                </c:pt>
                <c:pt idx="1302">
                  <c:v>0.66903935185185182</c:v>
                </c:pt>
                <c:pt idx="1303">
                  <c:v>0.66915509259259265</c:v>
                </c:pt>
                <c:pt idx="1304">
                  <c:v>0.66927083333333337</c:v>
                </c:pt>
                <c:pt idx="1305">
                  <c:v>0.66938657407407398</c:v>
                </c:pt>
                <c:pt idx="1306">
                  <c:v>0.66950231481481481</c:v>
                </c:pt>
                <c:pt idx="1307">
                  <c:v>0.66961805555555554</c:v>
                </c:pt>
                <c:pt idx="1308">
                  <c:v>0.66973379629629637</c:v>
                </c:pt>
                <c:pt idx="1309">
                  <c:v>0.66984953703703709</c:v>
                </c:pt>
                <c:pt idx="1310">
                  <c:v>0.6699652777777777</c:v>
                </c:pt>
                <c:pt idx="1311">
                  <c:v>0.67008101851851853</c:v>
                </c:pt>
                <c:pt idx="1312">
                  <c:v>0.67019675925925926</c:v>
                </c:pt>
                <c:pt idx="1313">
                  <c:v>0.67031249999999998</c:v>
                </c:pt>
                <c:pt idx="1314">
                  <c:v>0.67042824074074081</c:v>
                </c:pt>
                <c:pt idx="1315">
                  <c:v>0.67054398148148142</c:v>
                </c:pt>
                <c:pt idx="1316">
                  <c:v>0.67065972222222225</c:v>
                </c:pt>
                <c:pt idx="1317">
                  <c:v>0.67077546296296298</c:v>
                </c:pt>
                <c:pt idx="1318">
                  <c:v>0.6708912037037037</c:v>
                </c:pt>
                <c:pt idx="1319">
                  <c:v>0.67100694444444453</c:v>
                </c:pt>
                <c:pt idx="1320">
                  <c:v>0.67112268518518514</c:v>
                </c:pt>
                <c:pt idx="1321">
                  <c:v>0.67123842592592586</c:v>
                </c:pt>
                <c:pt idx="1322">
                  <c:v>0.6713541666666667</c:v>
                </c:pt>
                <c:pt idx="1323">
                  <c:v>0.67146990740740742</c:v>
                </c:pt>
                <c:pt idx="1324">
                  <c:v>0.67158564814814825</c:v>
                </c:pt>
                <c:pt idx="1325">
                  <c:v>0.67170138888888886</c:v>
                </c:pt>
                <c:pt idx="1326">
                  <c:v>0.67181712962962958</c:v>
                </c:pt>
                <c:pt idx="1327">
                  <c:v>0.67193287037037042</c:v>
                </c:pt>
                <c:pt idx="1328">
                  <c:v>0.67204861111111114</c:v>
                </c:pt>
                <c:pt idx="1329">
                  <c:v>0.67216435185185175</c:v>
                </c:pt>
                <c:pt idx="1330">
                  <c:v>0.67228009259259258</c:v>
                </c:pt>
                <c:pt idx="1331">
                  <c:v>0.6723958333333333</c:v>
                </c:pt>
                <c:pt idx="1332">
                  <c:v>0.67251157407407414</c:v>
                </c:pt>
                <c:pt idx="1333">
                  <c:v>0.67262731481481486</c:v>
                </c:pt>
                <c:pt idx="1334">
                  <c:v>0.67274305555555547</c:v>
                </c:pt>
                <c:pt idx="1335">
                  <c:v>0.6728587962962963</c:v>
                </c:pt>
                <c:pt idx="1336">
                  <c:v>0.67297453703703702</c:v>
                </c:pt>
                <c:pt idx="1337">
                  <c:v>0.67309027777777775</c:v>
                </c:pt>
                <c:pt idx="1338">
                  <c:v>0.67320601851851858</c:v>
                </c:pt>
                <c:pt idx="1339">
                  <c:v>0.67332175925925919</c:v>
                </c:pt>
                <c:pt idx="1340">
                  <c:v>0.67343750000000002</c:v>
                </c:pt>
                <c:pt idx="1341">
                  <c:v>0.67355324074074074</c:v>
                </c:pt>
                <c:pt idx="1342">
                  <c:v>0.67366898148148147</c:v>
                </c:pt>
                <c:pt idx="1343">
                  <c:v>0.6737847222222223</c:v>
                </c:pt>
                <c:pt idx="1344">
                  <c:v>0.67390046296296291</c:v>
                </c:pt>
                <c:pt idx="1345">
                  <c:v>0.67401620370370363</c:v>
                </c:pt>
                <c:pt idx="1346">
                  <c:v>0.67413194444444446</c:v>
                </c:pt>
                <c:pt idx="1347">
                  <c:v>0.67424768518518519</c:v>
                </c:pt>
                <c:pt idx="1348">
                  <c:v>0.67436342592592602</c:v>
                </c:pt>
                <c:pt idx="1349">
                  <c:v>0.67447916666666663</c:v>
                </c:pt>
                <c:pt idx="1350">
                  <c:v>0.67459490740740735</c:v>
                </c:pt>
                <c:pt idx="1351">
                  <c:v>0.67471064814814818</c:v>
                </c:pt>
                <c:pt idx="1352">
                  <c:v>0.67482638888888891</c:v>
                </c:pt>
                <c:pt idx="1353">
                  <c:v>0.67494212962962974</c:v>
                </c:pt>
                <c:pt idx="1354">
                  <c:v>0.67505787037037035</c:v>
                </c:pt>
                <c:pt idx="1355">
                  <c:v>0.67517361111111107</c:v>
                </c:pt>
                <c:pt idx="1356">
                  <c:v>0.6752893518518519</c:v>
                </c:pt>
                <c:pt idx="1357">
                  <c:v>0.67540509259259263</c:v>
                </c:pt>
                <c:pt idx="1358">
                  <c:v>0.67552083333333324</c:v>
                </c:pt>
                <c:pt idx="1359">
                  <c:v>0.67563657407407407</c:v>
                </c:pt>
                <c:pt idx="1360">
                  <c:v>0.67575231481481479</c:v>
                </c:pt>
                <c:pt idx="1361">
                  <c:v>0.67586805555555562</c:v>
                </c:pt>
                <c:pt idx="1362">
                  <c:v>0.67598379629629635</c:v>
                </c:pt>
                <c:pt idx="1363">
                  <c:v>0.67609953703703696</c:v>
                </c:pt>
                <c:pt idx="1364">
                  <c:v>0.67621527777777779</c:v>
                </c:pt>
                <c:pt idx="1365">
                  <c:v>0.67633101851851851</c:v>
                </c:pt>
                <c:pt idx="1366">
                  <c:v>0.67644675925925923</c:v>
                </c:pt>
                <c:pt idx="1367">
                  <c:v>0.67656250000000007</c:v>
                </c:pt>
                <c:pt idx="1368">
                  <c:v>0.67667824074074068</c:v>
                </c:pt>
                <c:pt idx="1369">
                  <c:v>0.67679398148148151</c:v>
                </c:pt>
                <c:pt idx="1370">
                  <c:v>0.67690972222222223</c:v>
                </c:pt>
                <c:pt idx="1371">
                  <c:v>0.67702546296296295</c:v>
                </c:pt>
                <c:pt idx="1372">
                  <c:v>0.67714120370370379</c:v>
                </c:pt>
                <c:pt idx="1373">
                  <c:v>0.6772569444444444</c:v>
                </c:pt>
                <c:pt idx="1374">
                  <c:v>0.67737268518518512</c:v>
                </c:pt>
                <c:pt idx="1375">
                  <c:v>0.67748842592592595</c:v>
                </c:pt>
                <c:pt idx="1376">
                  <c:v>0.67760416666666667</c:v>
                </c:pt>
                <c:pt idx="1377">
                  <c:v>0.67771990740740751</c:v>
                </c:pt>
                <c:pt idx="1378">
                  <c:v>0.67783564814814812</c:v>
                </c:pt>
                <c:pt idx="1379">
                  <c:v>0.67795138888888884</c:v>
                </c:pt>
                <c:pt idx="1380">
                  <c:v>0.67806712962962967</c:v>
                </c:pt>
                <c:pt idx="1381">
                  <c:v>0.67818287037037039</c:v>
                </c:pt>
                <c:pt idx="1382">
                  <c:v>0.67829861111111101</c:v>
                </c:pt>
                <c:pt idx="1383">
                  <c:v>0.67841435185185184</c:v>
                </c:pt>
                <c:pt idx="1384">
                  <c:v>0.67853009259259256</c:v>
                </c:pt>
                <c:pt idx="1385">
                  <c:v>0.67864583333333339</c:v>
                </c:pt>
                <c:pt idx="1386">
                  <c:v>0.67876157407407411</c:v>
                </c:pt>
                <c:pt idx="1387">
                  <c:v>0.67887731481481473</c:v>
                </c:pt>
                <c:pt idx="1388">
                  <c:v>0.67899305555555556</c:v>
                </c:pt>
                <c:pt idx="1389">
                  <c:v>0.67910879629629628</c:v>
                </c:pt>
                <c:pt idx="1390">
                  <c:v>0.679224537037037</c:v>
                </c:pt>
                <c:pt idx="1391">
                  <c:v>0.67934027777777783</c:v>
                </c:pt>
                <c:pt idx="1392">
                  <c:v>0.67945601851851845</c:v>
                </c:pt>
                <c:pt idx="1393">
                  <c:v>0.67957175925925928</c:v>
                </c:pt>
                <c:pt idx="1394">
                  <c:v>0.6796875</c:v>
                </c:pt>
                <c:pt idx="1395">
                  <c:v>0.67980324074074072</c:v>
                </c:pt>
                <c:pt idx="1396">
                  <c:v>0.67991898148148155</c:v>
                </c:pt>
                <c:pt idx="1397">
                  <c:v>0.68003472222222217</c:v>
                </c:pt>
                <c:pt idx="1398">
                  <c:v>0.680150462962963</c:v>
                </c:pt>
                <c:pt idx="1399">
                  <c:v>0.68026620370370372</c:v>
                </c:pt>
                <c:pt idx="1400">
                  <c:v>0.68038194444444444</c:v>
                </c:pt>
                <c:pt idx="1401">
                  <c:v>0.68049768518518527</c:v>
                </c:pt>
                <c:pt idx="1402">
                  <c:v>0.68061342592592589</c:v>
                </c:pt>
                <c:pt idx="1403">
                  <c:v>0.68072916666666661</c:v>
                </c:pt>
                <c:pt idx="1404">
                  <c:v>0.68084490740740744</c:v>
                </c:pt>
                <c:pt idx="1405">
                  <c:v>0.68096064814814816</c:v>
                </c:pt>
                <c:pt idx="1406">
                  <c:v>0.68107638888888899</c:v>
                </c:pt>
                <c:pt idx="1407">
                  <c:v>0.68119212962962961</c:v>
                </c:pt>
                <c:pt idx="1408">
                  <c:v>0.68130787037037033</c:v>
                </c:pt>
                <c:pt idx="1409">
                  <c:v>0.68142361111111116</c:v>
                </c:pt>
                <c:pt idx="1410">
                  <c:v>0.68153935185185188</c:v>
                </c:pt>
                <c:pt idx="1411">
                  <c:v>0.68165509259259249</c:v>
                </c:pt>
                <c:pt idx="1412">
                  <c:v>0.68177083333333333</c:v>
                </c:pt>
                <c:pt idx="1413">
                  <c:v>0.68188657407407405</c:v>
                </c:pt>
                <c:pt idx="1414">
                  <c:v>0.68200231481481488</c:v>
                </c:pt>
                <c:pt idx="1415">
                  <c:v>0.6821180555555556</c:v>
                </c:pt>
                <c:pt idx="1416">
                  <c:v>0.68223379629629621</c:v>
                </c:pt>
                <c:pt idx="1417">
                  <c:v>0.68234953703703705</c:v>
                </c:pt>
                <c:pt idx="1418">
                  <c:v>0.68246527777777777</c:v>
                </c:pt>
                <c:pt idx="1419">
                  <c:v>0.68258101851851849</c:v>
                </c:pt>
                <c:pt idx="1420">
                  <c:v>0.68269675925925932</c:v>
                </c:pt>
                <c:pt idx="1421">
                  <c:v>0.68281249999999993</c:v>
                </c:pt>
                <c:pt idx="1422">
                  <c:v>0.68292824074074077</c:v>
                </c:pt>
                <c:pt idx="1423">
                  <c:v>0.68304398148148149</c:v>
                </c:pt>
                <c:pt idx="1424">
                  <c:v>0.68315972222222221</c:v>
                </c:pt>
                <c:pt idx="1425">
                  <c:v>0.68327546296296304</c:v>
                </c:pt>
                <c:pt idx="1426">
                  <c:v>0.68339120370370365</c:v>
                </c:pt>
                <c:pt idx="1427">
                  <c:v>0.68350694444444438</c:v>
                </c:pt>
                <c:pt idx="1428">
                  <c:v>0.68362268518518521</c:v>
                </c:pt>
                <c:pt idx="1429">
                  <c:v>0.68373842592592593</c:v>
                </c:pt>
                <c:pt idx="1430">
                  <c:v>0.68385416666666676</c:v>
                </c:pt>
                <c:pt idx="1431">
                  <c:v>0.68396990740740737</c:v>
                </c:pt>
                <c:pt idx="1432">
                  <c:v>0.6840856481481481</c:v>
                </c:pt>
                <c:pt idx="1433">
                  <c:v>0.68420138888888893</c:v>
                </c:pt>
                <c:pt idx="1434">
                  <c:v>0.68431712962962965</c:v>
                </c:pt>
                <c:pt idx="1435">
                  <c:v>0.68443287037037026</c:v>
                </c:pt>
                <c:pt idx="1436">
                  <c:v>0.68454861111111109</c:v>
                </c:pt>
                <c:pt idx="1437">
                  <c:v>0.68466435185185182</c:v>
                </c:pt>
                <c:pt idx="1438">
                  <c:v>0.68478009259259265</c:v>
                </c:pt>
                <c:pt idx="1439">
                  <c:v>0.68489583333333337</c:v>
                </c:pt>
                <c:pt idx="1440">
                  <c:v>0.68501157407407398</c:v>
                </c:pt>
                <c:pt idx="1441">
                  <c:v>0.68512731481481481</c:v>
                </c:pt>
                <c:pt idx="1442">
                  <c:v>0.68524305555555554</c:v>
                </c:pt>
                <c:pt idx="1443">
                  <c:v>0.68535879629629637</c:v>
                </c:pt>
                <c:pt idx="1444">
                  <c:v>0.68547453703703709</c:v>
                </c:pt>
                <c:pt idx="1445">
                  <c:v>0.6855902777777777</c:v>
                </c:pt>
                <c:pt idx="1446">
                  <c:v>0.68570601851851853</c:v>
                </c:pt>
                <c:pt idx="1447">
                  <c:v>0.68582175925925926</c:v>
                </c:pt>
                <c:pt idx="1448">
                  <c:v>0.68593749999999998</c:v>
                </c:pt>
                <c:pt idx="1449">
                  <c:v>0.68605324074074081</c:v>
                </c:pt>
                <c:pt idx="1450">
                  <c:v>0.68616898148148142</c:v>
                </c:pt>
                <c:pt idx="1451">
                  <c:v>0.68628472222222225</c:v>
                </c:pt>
                <c:pt idx="1452">
                  <c:v>0.68640046296296298</c:v>
                </c:pt>
                <c:pt idx="1453">
                  <c:v>0.6865162037037037</c:v>
                </c:pt>
                <c:pt idx="1454">
                  <c:v>0.68663194444444453</c:v>
                </c:pt>
                <c:pt idx="1455">
                  <c:v>0.68674768518518514</c:v>
                </c:pt>
                <c:pt idx="1456">
                  <c:v>0.68686342592592586</c:v>
                </c:pt>
                <c:pt idx="1457">
                  <c:v>0.6869791666666667</c:v>
                </c:pt>
                <c:pt idx="1458">
                  <c:v>0.68709490740740742</c:v>
                </c:pt>
                <c:pt idx="1459">
                  <c:v>0.68721064814814825</c:v>
                </c:pt>
                <c:pt idx="1460">
                  <c:v>0.68732638888888886</c:v>
                </c:pt>
                <c:pt idx="1461">
                  <c:v>0.68744212962962958</c:v>
                </c:pt>
                <c:pt idx="1462">
                  <c:v>0.68755787037037042</c:v>
                </c:pt>
                <c:pt idx="1463">
                  <c:v>0.68767361111111114</c:v>
                </c:pt>
                <c:pt idx="1464">
                  <c:v>0.68778935185185175</c:v>
                </c:pt>
                <c:pt idx="1465">
                  <c:v>0.68790509259259258</c:v>
                </c:pt>
                <c:pt idx="1466">
                  <c:v>0.6880208333333333</c:v>
                </c:pt>
                <c:pt idx="1467">
                  <c:v>0.68813657407407414</c:v>
                </c:pt>
                <c:pt idx="1468">
                  <c:v>0.68825231481481486</c:v>
                </c:pt>
                <c:pt idx="1469">
                  <c:v>0.68836805555555547</c:v>
                </c:pt>
                <c:pt idx="1470">
                  <c:v>0.6884837962962963</c:v>
                </c:pt>
                <c:pt idx="1471">
                  <c:v>0.68859953703703702</c:v>
                </c:pt>
                <c:pt idx="1472">
                  <c:v>0.68871527777777775</c:v>
                </c:pt>
                <c:pt idx="1473">
                  <c:v>0.68883101851851858</c:v>
                </c:pt>
                <c:pt idx="1474">
                  <c:v>0.68894675925925919</c:v>
                </c:pt>
                <c:pt idx="1475">
                  <c:v>0.68906250000000002</c:v>
                </c:pt>
                <c:pt idx="1476">
                  <c:v>0.68917824074074074</c:v>
                </c:pt>
                <c:pt idx="1477">
                  <c:v>0.68929398148148147</c:v>
                </c:pt>
                <c:pt idx="1478">
                  <c:v>0.6894097222222223</c:v>
                </c:pt>
                <c:pt idx="1479">
                  <c:v>0.68952546296296291</c:v>
                </c:pt>
                <c:pt idx="1480">
                  <c:v>0.68964120370370363</c:v>
                </c:pt>
                <c:pt idx="1481">
                  <c:v>0.68975694444444446</c:v>
                </c:pt>
                <c:pt idx="1482">
                  <c:v>0.68987268518518519</c:v>
                </c:pt>
                <c:pt idx="1483">
                  <c:v>0.68998842592592602</c:v>
                </c:pt>
                <c:pt idx="1484">
                  <c:v>0.69010416666666663</c:v>
                </c:pt>
                <c:pt idx="1485">
                  <c:v>0.69021990740740735</c:v>
                </c:pt>
                <c:pt idx="1486">
                  <c:v>0.69033564814814818</c:v>
                </c:pt>
                <c:pt idx="1487">
                  <c:v>0.69045138888888891</c:v>
                </c:pt>
                <c:pt idx="1488">
                  <c:v>0.69056712962962974</c:v>
                </c:pt>
                <c:pt idx="1489">
                  <c:v>0.69068287037037035</c:v>
                </c:pt>
                <c:pt idx="1490">
                  <c:v>0.69079861111111107</c:v>
                </c:pt>
                <c:pt idx="1491">
                  <c:v>0.6909143518518519</c:v>
                </c:pt>
                <c:pt idx="1492">
                  <c:v>0.69103009259259263</c:v>
                </c:pt>
                <c:pt idx="1493">
                  <c:v>0.69114583333333324</c:v>
                </c:pt>
                <c:pt idx="1494">
                  <c:v>0.69126157407407407</c:v>
                </c:pt>
                <c:pt idx="1495">
                  <c:v>0.69137731481481479</c:v>
                </c:pt>
                <c:pt idx="1496">
                  <c:v>0.69149305555555562</c:v>
                </c:pt>
                <c:pt idx="1497">
                  <c:v>0.69160879629629635</c:v>
                </c:pt>
                <c:pt idx="1498">
                  <c:v>0.69172453703703696</c:v>
                </c:pt>
                <c:pt idx="1499">
                  <c:v>0.69184027777777779</c:v>
                </c:pt>
                <c:pt idx="1500">
                  <c:v>0.69195601851851851</c:v>
                </c:pt>
                <c:pt idx="1501">
                  <c:v>0.69207175925925923</c:v>
                </c:pt>
                <c:pt idx="1502">
                  <c:v>0.69218750000000007</c:v>
                </c:pt>
                <c:pt idx="1503">
                  <c:v>0.69230324074074068</c:v>
                </c:pt>
                <c:pt idx="1504">
                  <c:v>0.69241898148148151</c:v>
                </c:pt>
                <c:pt idx="1505">
                  <c:v>0.69253472222222223</c:v>
                </c:pt>
                <c:pt idx="1506">
                  <c:v>0.69265046296296295</c:v>
                </c:pt>
                <c:pt idx="1507">
                  <c:v>0.69276620370370379</c:v>
                </c:pt>
                <c:pt idx="1508">
                  <c:v>0.6928819444444444</c:v>
                </c:pt>
                <c:pt idx="1509">
                  <c:v>0.69299768518518512</c:v>
                </c:pt>
                <c:pt idx="1510">
                  <c:v>0.69311342592592595</c:v>
                </c:pt>
                <c:pt idx="1511">
                  <c:v>0.69322916666666667</c:v>
                </c:pt>
                <c:pt idx="1512">
                  <c:v>0.69334490740740751</c:v>
                </c:pt>
                <c:pt idx="1513">
                  <c:v>0.69346064814814812</c:v>
                </c:pt>
                <c:pt idx="1514">
                  <c:v>0.69357638888888884</c:v>
                </c:pt>
                <c:pt idx="1515">
                  <c:v>0.69369212962962967</c:v>
                </c:pt>
                <c:pt idx="1516">
                  <c:v>0.69380787037037039</c:v>
                </c:pt>
                <c:pt idx="1517">
                  <c:v>0.69392361111111101</c:v>
                </c:pt>
                <c:pt idx="1518">
                  <c:v>0.69403935185185184</c:v>
                </c:pt>
                <c:pt idx="1519">
                  <c:v>0.69415509259259256</c:v>
                </c:pt>
                <c:pt idx="1520">
                  <c:v>0.69427083333333339</c:v>
                </c:pt>
                <c:pt idx="1521">
                  <c:v>0.69438657407407411</c:v>
                </c:pt>
                <c:pt idx="1522">
                  <c:v>0.69450231481481473</c:v>
                </c:pt>
                <c:pt idx="1523">
                  <c:v>0.69461805555555556</c:v>
                </c:pt>
                <c:pt idx="1524">
                  <c:v>0.69473379629629628</c:v>
                </c:pt>
                <c:pt idx="1525">
                  <c:v>0.694849537037037</c:v>
                </c:pt>
                <c:pt idx="1526">
                  <c:v>0.69496527777777783</c:v>
                </c:pt>
                <c:pt idx="1527">
                  <c:v>0.69508101851851845</c:v>
                </c:pt>
                <c:pt idx="1528">
                  <c:v>0.69519675925925928</c:v>
                </c:pt>
                <c:pt idx="1529">
                  <c:v>0.6953125</c:v>
                </c:pt>
                <c:pt idx="1530">
                  <c:v>0.69542824074074072</c:v>
                </c:pt>
                <c:pt idx="1531">
                  <c:v>0.69554398148148155</c:v>
                </c:pt>
                <c:pt idx="1532">
                  <c:v>0.69565972222222217</c:v>
                </c:pt>
                <c:pt idx="1533">
                  <c:v>0.695775462962963</c:v>
                </c:pt>
                <c:pt idx="1534">
                  <c:v>0.69589120370370372</c:v>
                </c:pt>
                <c:pt idx="1535">
                  <c:v>0.69600694444444444</c:v>
                </c:pt>
                <c:pt idx="1536">
                  <c:v>0.69612268518518527</c:v>
                </c:pt>
                <c:pt idx="1537">
                  <c:v>0.69623842592592589</c:v>
                </c:pt>
                <c:pt idx="1538">
                  <c:v>0.69635416666666661</c:v>
                </c:pt>
                <c:pt idx="1539">
                  <c:v>0.69646990740740744</c:v>
                </c:pt>
                <c:pt idx="1540">
                  <c:v>0.69658564814814816</c:v>
                </c:pt>
                <c:pt idx="1541">
                  <c:v>0.69670138888888899</c:v>
                </c:pt>
                <c:pt idx="1542">
                  <c:v>0.69681712962962961</c:v>
                </c:pt>
                <c:pt idx="1543">
                  <c:v>0.69693287037037033</c:v>
                </c:pt>
                <c:pt idx="1544">
                  <c:v>0.69704861111111116</c:v>
                </c:pt>
                <c:pt idx="1545">
                  <c:v>0.69716435185185188</c:v>
                </c:pt>
                <c:pt idx="1546">
                  <c:v>0.69728009259259249</c:v>
                </c:pt>
                <c:pt idx="1547">
                  <c:v>0.69739583333333333</c:v>
                </c:pt>
                <c:pt idx="1548">
                  <c:v>0.69751157407407405</c:v>
                </c:pt>
                <c:pt idx="1549">
                  <c:v>0.69762731481481488</c:v>
                </c:pt>
                <c:pt idx="1550">
                  <c:v>0.6977430555555556</c:v>
                </c:pt>
                <c:pt idx="1551">
                  <c:v>0.69785879629629621</c:v>
                </c:pt>
                <c:pt idx="1552">
                  <c:v>0.69797453703703705</c:v>
                </c:pt>
                <c:pt idx="1553">
                  <c:v>0.69809027777777777</c:v>
                </c:pt>
                <c:pt idx="1554">
                  <c:v>0.69820601851851849</c:v>
                </c:pt>
                <c:pt idx="1555">
                  <c:v>0.69832175925925932</c:v>
                </c:pt>
                <c:pt idx="1556">
                  <c:v>0.69843749999999993</c:v>
                </c:pt>
                <c:pt idx="1557">
                  <c:v>0.69855324074074077</c:v>
                </c:pt>
                <c:pt idx="1558">
                  <c:v>0.69866898148148149</c:v>
                </c:pt>
                <c:pt idx="1559">
                  <c:v>0.69878472222222221</c:v>
                </c:pt>
                <c:pt idx="1560">
                  <c:v>0.69890046296296304</c:v>
                </c:pt>
                <c:pt idx="1561">
                  <c:v>0.69901620370370365</c:v>
                </c:pt>
                <c:pt idx="1562">
                  <c:v>0.69913194444444438</c:v>
                </c:pt>
                <c:pt idx="1563">
                  <c:v>0.69924768518518521</c:v>
                </c:pt>
                <c:pt idx="1564">
                  <c:v>0.69936342592592593</c:v>
                </c:pt>
                <c:pt idx="1565">
                  <c:v>0.69947916666666676</c:v>
                </c:pt>
                <c:pt idx="1566">
                  <c:v>0.69959490740740737</c:v>
                </c:pt>
                <c:pt idx="1567">
                  <c:v>0.6997106481481481</c:v>
                </c:pt>
                <c:pt idx="1568">
                  <c:v>0.69982638888888893</c:v>
                </c:pt>
                <c:pt idx="1569">
                  <c:v>0.69994212962962965</c:v>
                </c:pt>
                <c:pt idx="1570">
                  <c:v>0.70005787037037026</c:v>
                </c:pt>
                <c:pt idx="1571">
                  <c:v>0.70017361111111109</c:v>
                </c:pt>
                <c:pt idx="1572">
                  <c:v>0.70028935185185182</c:v>
                </c:pt>
                <c:pt idx="1573">
                  <c:v>0.70040509259259265</c:v>
                </c:pt>
                <c:pt idx="1574">
                  <c:v>0.70052083333333337</c:v>
                </c:pt>
                <c:pt idx="1575">
                  <c:v>0.70063657407407398</c:v>
                </c:pt>
                <c:pt idx="1576">
                  <c:v>0.70075231481481481</c:v>
                </c:pt>
                <c:pt idx="1577">
                  <c:v>0.70086805555555554</c:v>
                </c:pt>
                <c:pt idx="1578">
                  <c:v>0.70098379629629637</c:v>
                </c:pt>
                <c:pt idx="1579">
                  <c:v>0.70109953703703709</c:v>
                </c:pt>
                <c:pt idx="1580">
                  <c:v>0.7012152777777777</c:v>
                </c:pt>
                <c:pt idx="1581">
                  <c:v>0.70133101851851853</c:v>
                </c:pt>
                <c:pt idx="1582">
                  <c:v>0.70144675925925926</c:v>
                </c:pt>
                <c:pt idx="1583">
                  <c:v>0.70156249999999998</c:v>
                </c:pt>
                <c:pt idx="1584">
                  <c:v>0.70167824074074081</c:v>
                </c:pt>
                <c:pt idx="1585">
                  <c:v>0.70179398148148142</c:v>
                </c:pt>
                <c:pt idx="1586">
                  <c:v>0.70190972222222225</c:v>
                </c:pt>
                <c:pt idx="1587">
                  <c:v>0.70202546296296298</c:v>
                </c:pt>
                <c:pt idx="1588">
                  <c:v>0.7021412037037037</c:v>
                </c:pt>
                <c:pt idx="1589">
                  <c:v>0.70225694444444453</c:v>
                </c:pt>
                <c:pt idx="1590">
                  <c:v>0.70237268518518514</c:v>
                </c:pt>
                <c:pt idx="1591">
                  <c:v>0.70248842592592586</c:v>
                </c:pt>
                <c:pt idx="1592">
                  <c:v>0.7026041666666667</c:v>
                </c:pt>
                <c:pt idx="1593">
                  <c:v>0.70271990740740742</c:v>
                </c:pt>
                <c:pt idx="1594">
                  <c:v>0.70283564814814825</c:v>
                </c:pt>
                <c:pt idx="1595">
                  <c:v>0.70295138888888886</c:v>
                </c:pt>
                <c:pt idx="1596">
                  <c:v>0.70306712962962958</c:v>
                </c:pt>
                <c:pt idx="1597">
                  <c:v>0.70318287037037042</c:v>
                </c:pt>
                <c:pt idx="1598">
                  <c:v>0.70329861111111114</c:v>
                </c:pt>
                <c:pt idx="1599">
                  <c:v>0.70341435185185175</c:v>
                </c:pt>
                <c:pt idx="1600">
                  <c:v>0.70353009259259258</c:v>
                </c:pt>
                <c:pt idx="1601">
                  <c:v>0.7036458333333333</c:v>
                </c:pt>
                <c:pt idx="1602">
                  <c:v>0.70376157407407414</c:v>
                </c:pt>
                <c:pt idx="1603">
                  <c:v>0.70387731481481486</c:v>
                </c:pt>
                <c:pt idx="1604">
                  <c:v>0.70399305555555547</c:v>
                </c:pt>
                <c:pt idx="1605">
                  <c:v>0.7041087962962963</c:v>
                </c:pt>
                <c:pt idx="1606">
                  <c:v>0.70422453703703702</c:v>
                </c:pt>
                <c:pt idx="1607">
                  <c:v>0.70434027777777775</c:v>
                </c:pt>
                <c:pt idx="1608">
                  <c:v>0.70445601851851858</c:v>
                </c:pt>
                <c:pt idx="1609">
                  <c:v>0.70457175925925919</c:v>
                </c:pt>
                <c:pt idx="1610">
                  <c:v>0.70468750000000002</c:v>
                </c:pt>
                <c:pt idx="1611">
                  <c:v>0.70480324074074074</c:v>
                </c:pt>
                <c:pt idx="1612">
                  <c:v>0.70491898148148147</c:v>
                </c:pt>
                <c:pt idx="1613">
                  <c:v>0.7050347222222223</c:v>
                </c:pt>
                <c:pt idx="1614">
                  <c:v>0.70515046296296291</c:v>
                </c:pt>
                <c:pt idx="1615">
                  <c:v>0.70526620370370363</c:v>
                </c:pt>
                <c:pt idx="1616">
                  <c:v>0.70538194444444446</c:v>
                </c:pt>
                <c:pt idx="1617">
                  <c:v>0.70549768518518519</c:v>
                </c:pt>
                <c:pt idx="1618">
                  <c:v>0.70561342592592602</c:v>
                </c:pt>
                <c:pt idx="1619">
                  <c:v>0.70572916666666663</c:v>
                </c:pt>
                <c:pt idx="1620">
                  <c:v>0.70584490740740735</c:v>
                </c:pt>
                <c:pt idx="1621">
                  <c:v>0.70596064814814818</c:v>
                </c:pt>
                <c:pt idx="1622">
                  <c:v>0.70607638888888891</c:v>
                </c:pt>
                <c:pt idx="1623">
                  <c:v>0.70619212962962974</c:v>
                </c:pt>
                <c:pt idx="1624">
                  <c:v>0.70630787037037035</c:v>
                </c:pt>
                <c:pt idx="1625">
                  <c:v>0.70642361111111107</c:v>
                </c:pt>
                <c:pt idx="1626">
                  <c:v>0.7065393518518519</c:v>
                </c:pt>
                <c:pt idx="1627">
                  <c:v>0.70665509259259263</c:v>
                </c:pt>
                <c:pt idx="1628">
                  <c:v>0.70677083333333324</c:v>
                </c:pt>
                <c:pt idx="1629">
                  <c:v>0.70688657407407407</c:v>
                </c:pt>
                <c:pt idx="1630">
                  <c:v>0.70700231481481479</c:v>
                </c:pt>
                <c:pt idx="1631">
                  <c:v>0.70711805555555562</c:v>
                </c:pt>
                <c:pt idx="1632">
                  <c:v>0.70723379629629635</c:v>
                </c:pt>
                <c:pt idx="1633">
                  <c:v>0.70734953703703696</c:v>
                </c:pt>
                <c:pt idx="1634">
                  <c:v>0.70746527777777779</c:v>
                </c:pt>
                <c:pt idx="1635">
                  <c:v>0.70758101851851851</c:v>
                </c:pt>
                <c:pt idx="1636">
                  <c:v>0.70769675925925923</c:v>
                </c:pt>
                <c:pt idx="1637">
                  <c:v>0.70781250000000007</c:v>
                </c:pt>
                <c:pt idx="1638">
                  <c:v>0.70792824074074068</c:v>
                </c:pt>
                <c:pt idx="1639">
                  <c:v>0.70804398148148151</c:v>
                </c:pt>
                <c:pt idx="1640">
                  <c:v>0.70815972222222223</c:v>
                </c:pt>
                <c:pt idx="1641">
                  <c:v>0.70827546296296295</c:v>
                </c:pt>
                <c:pt idx="1642">
                  <c:v>0.70839120370370379</c:v>
                </c:pt>
                <c:pt idx="1643">
                  <c:v>0.7085069444444444</c:v>
                </c:pt>
                <c:pt idx="1644">
                  <c:v>0.70862268518518512</c:v>
                </c:pt>
                <c:pt idx="1645">
                  <c:v>0.70873842592592595</c:v>
                </c:pt>
                <c:pt idx="1646">
                  <c:v>0.70885416666666667</c:v>
                </c:pt>
                <c:pt idx="1647">
                  <c:v>0.70896990740740751</c:v>
                </c:pt>
                <c:pt idx="1648">
                  <c:v>0.70908564814814812</c:v>
                </c:pt>
                <c:pt idx="1649">
                  <c:v>0.70920138888888884</c:v>
                </c:pt>
                <c:pt idx="1650">
                  <c:v>0.70931712962962967</c:v>
                </c:pt>
                <c:pt idx="1651">
                  <c:v>0.70943287037037039</c:v>
                </c:pt>
                <c:pt idx="1652">
                  <c:v>0.70954861111111101</c:v>
                </c:pt>
                <c:pt idx="1653">
                  <c:v>0.70966435185185184</c:v>
                </c:pt>
                <c:pt idx="1654">
                  <c:v>0.70978009259259256</c:v>
                </c:pt>
                <c:pt idx="1655">
                  <c:v>0.70989583333333339</c:v>
                </c:pt>
                <c:pt idx="1656">
                  <c:v>0.71001157407407411</c:v>
                </c:pt>
                <c:pt idx="1657">
                  <c:v>0.71012731481481473</c:v>
                </c:pt>
                <c:pt idx="1658">
                  <c:v>0.71024305555555556</c:v>
                </c:pt>
                <c:pt idx="1659">
                  <c:v>0.71035879629629628</c:v>
                </c:pt>
                <c:pt idx="1660">
                  <c:v>0.710474537037037</c:v>
                </c:pt>
                <c:pt idx="1661">
                  <c:v>0.71059027777777783</c:v>
                </c:pt>
                <c:pt idx="1662">
                  <c:v>0.71070601851851845</c:v>
                </c:pt>
                <c:pt idx="1663">
                  <c:v>0.71082175925925928</c:v>
                </c:pt>
                <c:pt idx="1664">
                  <c:v>0.7109375</c:v>
                </c:pt>
                <c:pt idx="1665">
                  <c:v>0.71105324074074072</c:v>
                </c:pt>
                <c:pt idx="1666">
                  <c:v>0.71116898148148155</c:v>
                </c:pt>
                <c:pt idx="1667">
                  <c:v>0.71128472222222217</c:v>
                </c:pt>
                <c:pt idx="1668">
                  <c:v>0.711400462962963</c:v>
                </c:pt>
                <c:pt idx="1669">
                  <c:v>0.71151620370370372</c:v>
                </c:pt>
                <c:pt idx="1670">
                  <c:v>0.71163194444444444</c:v>
                </c:pt>
                <c:pt idx="1671">
                  <c:v>0.71174768518518527</c:v>
                </c:pt>
                <c:pt idx="1672">
                  <c:v>0.71186342592592589</c:v>
                </c:pt>
                <c:pt idx="1673">
                  <c:v>0.71197916666666661</c:v>
                </c:pt>
                <c:pt idx="1674">
                  <c:v>0.71209490740740744</c:v>
                </c:pt>
                <c:pt idx="1675">
                  <c:v>0.71221064814814816</c:v>
                </c:pt>
                <c:pt idx="1676">
                  <c:v>0.71232638888888899</c:v>
                </c:pt>
                <c:pt idx="1677">
                  <c:v>0.71244212962962961</c:v>
                </c:pt>
                <c:pt idx="1678">
                  <c:v>0.71255787037037033</c:v>
                </c:pt>
                <c:pt idx="1679">
                  <c:v>0.71267361111111116</c:v>
                </c:pt>
                <c:pt idx="1680">
                  <c:v>0.71278935185185188</c:v>
                </c:pt>
                <c:pt idx="1681">
                  <c:v>0.71290509259259249</c:v>
                </c:pt>
                <c:pt idx="1682">
                  <c:v>0.71302083333333333</c:v>
                </c:pt>
                <c:pt idx="1683">
                  <c:v>0.71313657407407405</c:v>
                </c:pt>
                <c:pt idx="1684">
                  <c:v>0.71325231481481488</c:v>
                </c:pt>
                <c:pt idx="1685">
                  <c:v>0.7133680555555556</c:v>
                </c:pt>
                <c:pt idx="1686">
                  <c:v>0.71348379629629621</c:v>
                </c:pt>
                <c:pt idx="1687">
                  <c:v>0.71359953703703705</c:v>
                </c:pt>
                <c:pt idx="1688">
                  <c:v>0.71371527777777777</c:v>
                </c:pt>
                <c:pt idx="1689">
                  <c:v>0.71383101851851849</c:v>
                </c:pt>
                <c:pt idx="1690">
                  <c:v>0.71394675925925932</c:v>
                </c:pt>
                <c:pt idx="1691">
                  <c:v>0.71406249999999993</c:v>
                </c:pt>
                <c:pt idx="1692">
                  <c:v>0.71417824074074077</c:v>
                </c:pt>
                <c:pt idx="1693">
                  <c:v>0.71429398148148149</c:v>
                </c:pt>
                <c:pt idx="1694">
                  <c:v>0.71440972222222221</c:v>
                </c:pt>
                <c:pt idx="1695">
                  <c:v>0.71452546296296304</c:v>
                </c:pt>
                <c:pt idx="1696">
                  <c:v>0.71464120370370365</c:v>
                </c:pt>
                <c:pt idx="1697">
                  <c:v>0.71475694444444438</c:v>
                </c:pt>
                <c:pt idx="1698">
                  <c:v>0.71487268518518521</c:v>
                </c:pt>
                <c:pt idx="1699">
                  <c:v>0.71498842592592593</c:v>
                </c:pt>
                <c:pt idx="1700">
                  <c:v>0.71510416666666676</c:v>
                </c:pt>
                <c:pt idx="1701">
                  <c:v>0.71521990740740737</c:v>
                </c:pt>
                <c:pt idx="1702">
                  <c:v>0.7153356481481481</c:v>
                </c:pt>
                <c:pt idx="1703">
                  <c:v>0.71545138888888893</c:v>
                </c:pt>
                <c:pt idx="1704">
                  <c:v>0.71556712962962965</c:v>
                </c:pt>
                <c:pt idx="1705">
                  <c:v>0.71568287037037026</c:v>
                </c:pt>
                <c:pt idx="1706">
                  <c:v>0.71579861111111109</c:v>
                </c:pt>
                <c:pt idx="1707">
                  <c:v>0.71591435185185182</c:v>
                </c:pt>
                <c:pt idx="1708">
                  <c:v>0.71603009259259265</c:v>
                </c:pt>
                <c:pt idx="1709">
                  <c:v>0.71614583333333337</c:v>
                </c:pt>
                <c:pt idx="1710">
                  <c:v>0.71626157407407398</c:v>
                </c:pt>
                <c:pt idx="1711">
                  <c:v>0.71637731481481481</c:v>
                </c:pt>
                <c:pt idx="1712">
                  <c:v>0.71649305555555554</c:v>
                </c:pt>
                <c:pt idx="1713">
                  <c:v>0.71660879629629637</c:v>
                </c:pt>
                <c:pt idx="1714">
                  <c:v>0.71672453703703709</c:v>
                </c:pt>
                <c:pt idx="1715">
                  <c:v>0.7168402777777777</c:v>
                </c:pt>
                <c:pt idx="1716">
                  <c:v>0.71695601851851853</c:v>
                </c:pt>
                <c:pt idx="1717">
                  <c:v>0.71707175925925926</c:v>
                </c:pt>
                <c:pt idx="1718">
                  <c:v>0.71718749999999998</c:v>
                </c:pt>
                <c:pt idx="1719">
                  <c:v>0.71730324074074081</c:v>
                </c:pt>
                <c:pt idx="1720">
                  <c:v>0.71741898148148142</c:v>
                </c:pt>
                <c:pt idx="1721">
                  <c:v>0.71753472222222225</c:v>
                </c:pt>
                <c:pt idx="1722">
                  <c:v>0.71765046296296298</c:v>
                </c:pt>
                <c:pt idx="1723">
                  <c:v>0.7177662037037037</c:v>
                </c:pt>
                <c:pt idx="1724">
                  <c:v>0.71788194444444453</c:v>
                </c:pt>
                <c:pt idx="1725">
                  <c:v>0.71799768518518514</c:v>
                </c:pt>
                <c:pt idx="1726">
                  <c:v>0.71811342592592586</c:v>
                </c:pt>
                <c:pt idx="1727">
                  <c:v>0.7182291666666667</c:v>
                </c:pt>
                <c:pt idx="1728">
                  <c:v>0.71834490740740742</c:v>
                </c:pt>
                <c:pt idx="1729">
                  <c:v>0.71846064814814825</c:v>
                </c:pt>
                <c:pt idx="1730">
                  <c:v>0.71857638888888886</c:v>
                </c:pt>
                <c:pt idx="1731">
                  <c:v>0.71869212962962958</c:v>
                </c:pt>
                <c:pt idx="1732">
                  <c:v>0.71880787037037042</c:v>
                </c:pt>
                <c:pt idx="1733">
                  <c:v>0.71892361111111114</c:v>
                </c:pt>
                <c:pt idx="1734">
                  <c:v>0.71903935185185175</c:v>
                </c:pt>
                <c:pt idx="1735">
                  <c:v>0.71915509259259258</c:v>
                </c:pt>
                <c:pt idx="1736">
                  <c:v>0.7192708333333333</c:v>
                </c:pt>
                <c:pt idx="1737">
                  <c:v>0.71938657407407414</c:v>
                </c:pt>
                <c:pt idx="1738">
                  <c:v>0.71950231481481486</c:v>
                </c:pt>
                <c:pt idx="1739">
                  <c:v>0.71961805555555547</c:v>
                </c:pt>
                <c:pt idx="1740">
                  <c:v>0.7197337962962963</c:v>
                </c:pt>
                <c:pt idx="1741">
                  <c:v>0.71984953703703702</c:v>
                </c:pt>
                <c:pt idx="1742">
                  <c:v>0.71996527777777775</c:v>
                </c:pt>
                <c:pt idx="1743">
                  <c:v>0.72008101851851858</c:v>
                </c:pt>
              </c:numCache>
            </c:numRef>
          </c:cat>
          <c:val>
            <c:numRef>
              <c:f>'15 03 2022 Internal Dig'!$C$13:$C$1756</c:f>
              <c:numCache>
                <c:formatCode>General</c:formatCode>
                <c:ptCount val="174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0.1</c:v>
                </c:pt>
                <c:pt idx="22">
                  <c:v>0.2</c:v>
                </c:pt>
                <c:pt idx="23">
                  <c:v>0.3</c:v>
                </c:pt>
                <c:pt idx="24">
                  <c:v>0.2</c:v>
                </c:pt>
                <c:pt idx="25">
                  <c:v>0.2</c:v>
                </c:pt>
                <c:pt idx="26">
                  <c:v>0.3</c:v>
                </c:pt>
                <c:pt idx="27">
                  <c:v>0.3</c:v>
                </c:pt>
                <c:pt idx="28">
                  <c:v>0.3</c:v>
                </c:pt>
                <c:pt idx="29">
                  <c:v>0.3</c:v>
                </c:pt>
                <c:pt idx="30">
                  <c:v>0.3</c:v>
                </c:pt>
                <c:pt idx="31">
                  <c:v>0.3</c:v>
                </c:pt>
                <c:pt idx="32">
                  <c:v>0.3</c:v>
                </c:pt>
                <c:pt idx="33">
                  <c:v>0.3</c:v>
                </c:pt>
                <c:pt idx="34">
                  <c:v>0.3</c:v>
                </c:pt>
                <c:pt idx="35">
                  <c:v>0.4</c:v>
                </c:pt>
                <c:pt idx="36">
                  <c:v>0.4</c:v>
                </c:pt>
                <c:pt idx="37">
                  <c:v>0.4</c:v>
                </c:pt>
                <c:pt idx="38">
                  <c:v>0.4</c:v>
                </c:pt>
                <c:pt idx="39">
                  <c:v>0.4</c:v>
                </c:pt>
                <c:pt idx="40">
                  <c:v>0.4</c:v>
                </c:pt>
                <c:pt idx="41">
                  <c:v>0.4</c:v>
                </c:pt>
                <c:pt idx="42">
                  <c:v>0.4</c:v>
                </c:pt>
                <c:pt idx="43">
                  <c:v>0.4</c:v>
                </c:pt>
                <c:pt idx="44">
                  <c:v>0.4</c:v>
                </c:pt>
                <c:pt idx="45">
                  <c:v>0.3</c:v>
                </c:pt>
                <c:pt idx="46">
                  <c:v>0.3</c:v>
                </c:pt>
                <c:pt idx="47">
                  <c:v>0.3</c:v>
                </c:pt>
                <c:pt idx="48">
                  <c:v>0.4</c:v>
                </c:pt>
                <c:pt idx="49">
                  <c:v>0.4</c:v>
                </c:pt>
                <c:pt idx="50">
                  <c:v>0.4</c:v>
                </c:pt>
                <c:pt idx="51">
                  <c:v>0.4</c:v>
                </c:pt>
                <c:pt idx="52">
                  <c:v>0.4</c:v>
                </c:pt>
                <c:pt idx="53">
                  <c:v>0.4</c:v>
                </c:pt>
                <c:pt idx="54">
                  <c:v>0.4</c:v>
                </c:pt>
                <c:pt idx="55">
                  <c:v>0.4</c:v>
                </c:pt>
                <c:pt idx="56">
                  <c:v>0.4</c:v>
                </c:pt>
                <c:pt idx="57">
                  <c:v>0.4</c:v>
                </c:pt>
                <c:pt idx="58">
                  <c:v>0.4</c:v>
                </c:pt>
                <c:pt idx="59">
                  <c:v>0.4</c:v>
                </c:pt>
                <c:pt idx="60">
                  <c:v>0.4</c:v>
                </c:pt>
                <c:pt idx="61">
                  <c:v>0.4</c:v>
                </c:pt>
                <c:pt idx="62">
                  <c:v>0.4</c:v>
                </c:pt>
                <c:pt idx="63">
                  <c:v>0.4</c:v>
                </c:pt>
                <c:pt idx="64">
                  <c:v>0.4</c:v>
                </c:pt>
                <c:pt idx="65">
                  <c:v>0.4</c:v>
                </c:pt>
                <c:pt idx="66">
                  <c:v>0.4</c:v>
                </c:pt>
                <c:pt idx="67">
                  <c:v>0.4</c:v>
                </c:pt>
                <c:pt idx="68">
                  <c:v>0.4</c:v>
                </c:pt>
                <c:pt idx="69">
                  <c:v>0.4</c:v>
                </c:pt>
                <c:pt idx="70">
                  <c:v>0.4</c:v>
                </c:pt>
                <c:pt idx="71">
                  <c:v>0.4</c:v>
                </c:pt>
                <c:pt idx="72">
                  <c:v>0.4</c:v>
                </c:pt>
                <c:pt idx="73">
                  <c:v>0.4</c:v>
                </c:pt>
                <c:pt idx="74">
                  <c:v>0.4</c:v>
                </c:pt>
                <c:pt idx="75">
                  <c:v>0.4</c:v>
                </c:pt>
                <c:pt idx="76">
                  <c:v>0.4</c:v>
                </c:pt>
                <c:pt idx="77">
                  <c:v>0.4</c:v>
                </c:pt>
                <c:pt idx="78">
                  <c:v>0.4</c:v>
                </c:pt>
                <c:pt idx="79">
                  <c:v>0.4</c:v>
                </c:pt>
                <c:pt idx="80">
                  <c:v>0.4</c:v>
                </c:pt>
                <c:pt idx="81">
                  <c:v>0.4</c:v>
                </c:pt>
                <c:pt idx="82">
                  <c:v>0.4</c:v>
                </c:pt>
                <c:pt idx="83">
                  <c:v>0.4</c:v>
                </c:pt>
                <c:pt idx="84">
                  <c:v>0.4</c:v>
                </c:pt>
                <c:pt idx="85">
                  <c:v>0.4</c:v>
                </c:pt>
                <c:pt idx="86">
                  <c:v>0.4</c:v>
                </c:pt>
                <c:pt idx="87">
                  <c:v>0.5</c:v>
                </c:pt>
                <c:pt idx="88">
                  <c:v>0.5</c:v>
                </c:pt>
                <c:pt idx="89">
                  <c:v>0.5</c:v>
                </c:pt>
                <c:pt idx="90">
                  <c:v>0.5</c:v>
                </c:pt>
                <c:pt idx="91">
                  <c:v>0.4</c:v>
                </c:pt>
                <c:pt idx="92">
                  <c:v>0.5</c:v>
                </c:pt>
                <c:pt idx="93">
                  <c:v>0.5</c:v>
                </c:pt>
                <c:pt idx="94">
                  <c:v>0.5</c:v>
                </c:pt>
                <c:pt idx="95">
                  <c:v>0.5</c:v>
                </c:pt>
                <c:pt idx="96">
                  <c:v>0.5</c:v>
                </c:pt>
                <c:pt idx="97">
                  <c:v>0.4</c:v>
                </c:pt>
                <c:pt idx="98">
                  <c:v>0.5</c:v>
                </c:pt>
                <c:pt idx="99">
                  <c:v>0.5</c:v>
                </c:pt>
                <c:pt idx="100">
                  <c:v>0.5</c:v>
                </c:pt>
                <c:pt idx="101">
                  <c:v>0.5</c:v>
                </c:pt>
                <c:pt idx="102">
                  <c:v>0.5</c:v>
                </c:pt>
                <c:pt idx="103">
                  <c:v>0.5</c:v>
                </c:pt>
                <c:pt idx="104">
                  <c:v>0.5</c:v>
                </c:pt>
                <c:pt idx="105">
                  <c:v>0.5</c:v>
                </c:pt>
                <c:pt idx="106">
                  <c:v>0.5</c:v>
                </c:pt>
                <c:pt idx="107">
                  <c:v>0.5</c:v>
                </c:pt>
                <c:pt idx="108">
                  <c:v>0.5</c:v>
                </c:pt>
                <c:pt idx="109">
                  <c:v>0.5</c:v>
                </c:pt>
                <c:pt idx="110">
                  <c:v>0.4</c:v>
                </c:pt>
                <c:pt idx="111">
                  <c:v>0.4</c:v>
                </c:pt>
                <c:pt idx="112">
                  <c:v>0.4</c:v>
                </c:pt>
                <c:pt idx="113">
                  <c:v>0.4</c:v>
                </c:pt>
                <c:pt idx="114">
                  <c:v>0.4</c:v>
                </c:pt>
                <c:pt idx="115">
                  <c:v>0.5</c:v>
                </c:pt>
                <c:pt idx="116">
                  <c:v>0.5</c:v>
                </c:pt>
                <c:pt idx="117">
                  <c:v>0.5</c:v>
                </c:pt>
                <c:pt idx="118">
                  <c:v>0.5</c:v>
                </c:pt>
                <c:pt idx="119">
                  <c:v>0.5</c:v>
                </c:pt>
                <c:pt idx="120">
                  <c:v>0.4</c:v>
                </c:pt>
                <c:pt idx="121">
                  <c:v>0.4</c:v>
                </c:pt>
                <c:pt idx="122">
                  <c:v>0.4</c:v>
                </c:pt>
                <c:pt idx="123">
                  <c:v>0.4</c:v>
                </c:pt>
                <c:pt idx="124">
                  <c:v>0.4</c:v>
                </c:pt>
                <c:pt idx="125">
                  <c:v>0.4</c:v>
                </c:pt>
                <c:pt idx="126">
                  <c:v>0.4</c:v>
                </c:pt>
                <c:pt idx="127">
                  <c:v>0.4</c:v>
                </c:pt>
                <c:pt idx="128">
                  <c:v>0.2</c:v>
                </c:pt>
                <c:pt idx="129">
                  <c:v>0.3</c:v>
                </c:pt>
                <c:pt idx="130">
                  <c:v>0.3</c:v>
                </c:pt>
                <c:pt idx="131">
                  <c:v>0.2</c:v>
                </c:pt>
                <c:pt idx="132">
                  <c:v>0.2</c:v>
                </c:pt>
                <c:pt idx="133">
                  <c:v>0.3</c:v>
                </c:pt>
                <c:pt idx="134">
                  <c:v>0.3</c:v>
                </c:pt>
                <c:pt idx="135">
                  <c:v>0.3</c:v>
                </c:pt>
                <c:pt idx="136">
                  <c:v>0.2</c:v>
                </c:pt>
                <c:pt idx="137">
                  <c:v>0.2</c:v>
                </c:pt>
                <c:pt idx="138">
                  <c:v>0.3</c:v>
                </c:pt>
                <c:pt idx="139">
                  <c:v>0.3</c:v>
                </c:pt>
                <c:pt idx="140">
                  <c:v>0.3</c:v>
                </c:pt>
                <c:pt idx="141">
                  <c:v>0.3</c:v>
                </c:pt>
                <c:pt idx="142">
                  <c:v>0.3</c:v>
                </c:pt>
                <c:pt idx="143">
                  <c:v>0.4</c:v>
                </c:pt>
                <c:pt idx="144">
                  <c:v>0.4</c:v>
                </c:pt>
                <c:pt idx="145">
                  <c:v>0.4</c:v>
                </c:pt>
                <c:pt idx="146">
                  <c:v>0.4</c:v>
                </c:pt>
                <c:pt idx="147">
                  <c:v>0.4</c:v>
                </c:pt>
                <c:pt idx="148">
                  <c:v>0.3</c:v>
                </c:pt>
                <c:pt idx="149">
                  <c:v>0.2</c:v>
                </c:pt>
                <c:pt idx="150">
                  <c:v>0.2</c:v>
                </c:pt>
                <c:pt idx="151">
                  <c:v>0.3</c:v>
                </c:pt>
                <c:pt idx="152">
                  <c:v>0.2</c:v>
                </c:pt>
                <c:pt idx="153">
                  <c:v>0.2</c:v>
                </c:pt>
                <c:pt idx="154">
                  <c:v>0.2</c:v>
                </c:pt>
                <c:pt idx="155">
                  <c:v>0.2</c:v>
                </c:pt>
                <c:pt idx="156">
                  <c:v>0.1</c:v>
                </c:pt>
                <c:pt idx="157">
                  <c:v>0.2</c:v>
                </c:pt>
                <c:pt idx="158">
                  <c:v>0.2</c:v>
                </c:pt>
                <c:pt idx="159">
                  <c:v>0.1</c:v>
                </c:pt>
                <c:pt idx="160">
                  <c:v>0.1</c:v>
                </c:pt>
                <c:pt idx="161">
                  <c:v>0.2</c:v>
                </c:pt>
                <c:pt idx="162">
                  <c:v>0.2</c:v>
                </c:pt>
                <c:pt idx="163">
                  <c:v>0.2</c:v>
                </c:pt>
                <c:pt idx="164">
                  <c:v>0.2</c:v>
                </c:pt>
                <c:pt idx="165">
                  <c:v>0.1</c:v>
                </c:pt>
                <c:pt idx="166">
                  <c:v>0.1</c:v>
                </c:pt>
                <c:pt idx="167">
                  <c:v>0.2</c:v>
                </c:pt>
                <c:pt idx="168">
                  <c:v>0.2</c:v>
                </c:pt>
                <c:pt idx="169">
                  <c:v>0.1</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0.1</c:v>
                </c:pt>
                <c:pt idx="184">
                  <c:v>0.1</c:v>
                </c:pt>
                <c:pt idx="185">
                  <c:v>0.1</c:v>
                </c:pt>
                <c:pt idx="186">
                  <c:v>0.1</c:v>
                </c:pt>
                <c:pt idx="187">
                  <c:v>0.1</c:v>
                </c:pt>
                <c:pt idx="188">
                  <c:v>0.1</c:v>
                </c:pt>
                <c:pt idx="189">
                  <c:v>0.1</c:v>
                </c:pt>
                <c:pt idx="190">
                  <c:v>0.1</c:v>
                </c:pt>
                <c:pt idx="191">
                  <c:v>0.1</c:v>
                </c:pt>
                <c:pt idx="192">
                  <c:v>0.1</c:v>
                </c:pt>
                <c:pt idx="193">
                  <c:v>0.1</c:v>
                </c:pt>
                <c:pt idx="194">
                  <c:v>0.1</c:v>
                </c:pt>
                <c:pt idx="195">
                  <c:v>0.1</c:v>
                </c:pt>
                <c:pt idx="196">
                  <c:v>0.1</c:v>
                </c:pt>
                <c:pt idx="197">
                  <c:v>0.1</c:v>
                </c:pt>
                <c:pt idx="198">
                  <c:v>0.1</c:v>
                </c:pt>
                <c:pt idx="199">
                  <c:v>0.1</c:v>
                </c:pt>
                <c:pt idx="200">
                  <c:v>0.1</c:v>
                </c:pt>
                <c:pt idx="201">
                  <c:v>0.1</c:v>
                </c:pt>
                <c:pt idx="202">
                  <c:v>0.1</c:v>
                </c:pt>
                <c:pt idx="203">
                  <c:v>0.1</c:v>
                </c:pt>
                <c:pt idx="204">
                  <c:v>0.1</c:v>
                </c:pt>
                <c:pt idx="205">
                  <c:v>0.1</c:v>
                </c:pt>
                <c:pt idx="206">
                  <c:v>0.1</c:v>
                </c:pt>
                <c:pt idx="207">
                  <c:v>0.1</c:v>
                </c:pt>
                <c:pt idx="208">
                  <c:v>0.1</c:v>
                </c:pt>
                <c:pt idx="209">
                  <c:v>0.1</c:v>
                </c:pt>
                <c:pt idx="210">
                  <c:v>0.1</c:v>
                </c:pt>
                <c:pt idx="211">
                  <c:v>0.1</c:v>
                </c:pt>
                <c:pt idx="212">
                  <c:v>0.1</c:v>
                </c:pt>
                <c:pt idx="213">
                  <c:v>0.1</c:v>
                </c:pt>
                <c:pt idx="214">
                  <c:v>0.1</c:v>
                </c:pt>
                <c:pt idx="215">
                  <c:v>0.1</c:v>
                </c:pt>
                <c:pt idx="216">
                  <c:v>0.1</c:v>
                </c:pt>
                <c:pt idx="217">
                  <c:v>0.1</c:v>
                </c:pt>
                <c:pt idx="218">
                  <c:v>0.1</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0.1</c:v>
                </c:pt>
                <c:pt idx="284">
                  <c:v>0.1</c:v>
                </c:pt>
                <c:pt idx="285">
                  <c:v>0.1</c:v>
                </c:pt>
                <c:pt idx="286">
                  <c:v>0.1</c:v>
                </c:pt>
                <c:pt idx="287">
                  <c:v>0.1</c:v>
                </c:pt>
                <c:pt idx="288">
                  <c:v>0.1</c:v>
                </c:pt>
                <c:pt idx="289">
                  <c:v>0.1</c:v>
                </c:pt>
                <c:pt idx="290">
                  <c:v>0.1</c:v>
                </c:pt>
                <c:pt idx="291">
                  <c:v>0.1</c:v>
                </c:pt>
                <c:pt idx="292">
                  <c:v>0.1</c:v>
                </c:pt>
                <c:pt idx="293">
                  <c:v>0.1</c:v>
                </c:pt>
                <c:pt idx="294">
                  <c:v>0.1</c:v>
                </c:pt>
                <c:pt idx="295">
                  <c:v>0.1</c:v>
                </c:pt>
                <c:pt idx="296">
                  <c:v>0.1</c:v>
                </c:pt>
                <c:pt idx="297">
                  <c:v>0.1</c:v>
                </c:pt>
                <c:pt idx="298">
                  <c:v>0.1</c:v>
                </c:pt>
                <c:pt idx="299">
                  <c:v>0</c:v>
                </c:pt>
                <c:pt idx="300">
                  <c:v>0</c:v>
                </c:pt>
                <c:pt idx="301">
                  <c:v>0.1</c:v>
                </c:pt>
                <c:pt idx="302">
                  <c:v>0.1</c:v>
                </c:pt>
                <c:pt idx="303">
                  <c:v>0.1</c:v>
                </c:pt>
                <c:pt idx="304">
                  <c:v>0.1</c:v>
                </c:pt>
                <c:pt idx="305">
                  <c:v>0.1</c:v>
                </c:pt>
                <c:pt idx="306">
                  <c:v>0.1</c:v>
                </c:pt>
                <c:pt idx="307">
                  <c:v>0.1</c:v>
                </c:pt>
                <c:pt idx="308">
                  <c:v>0.1</c:v>
                </c:pt>
                <c:pt idx="309">
                  <c:v>0.1</c:v>
                </c:pt>
                <c:pt idx="310">
                  <c:v>0.1</c:v>
                </c:pt>
                <c:pt idx="311">
                  <c:v>0.1</c:v>
                </c:pt>
                <c:pt idx="312">
                  <c:v>0.1</c:v>
                </c:pt>
                <c:pt idx="313">
                  <c:v>0.1</c:v>
                </c:pt>
                <c:pt idx="314">
                  <c:v>0.1</c:v>
                </c:pt>
                <c:pt idx="315">
                  <c:v>0.1</c:v>
                </c:pt>
                <c:pt idx="316">
                  <c:v>0.1</c:v>
                </c:pt>
                <c:pt idx="317">
                  <c:v>0.1</c:v>
                </c:pt>
                <c:pt idx="318">
                  <c:v>0.1</c:v>
                </c:pt>
                <c:pt idx="319">
                  <c:v>0.1</c:v>
                </c:pt>
                <c:pt idx="320">
                  <c:v>0.1</c:v>
                </c:pt>
                <c:pt idx="321">
                  <c:v>0.1</c:v>
                </c:pt>
                <c:pt idx="322">
                  <c:v>0.1</c:v>
                </c:pt>
                <c:pt idx="323">
                  <c:v>0.1</c:v>
                </c:pt>
                <c:pt idx="324">
                  <c:v>0.1</c:v>
                </c:pt>
                <c:pt idx="325">
                  <c:v>0.2</c:v>
                </c:pt>
                <c:pt idx="326">
                  <c:v>0.1</c:v>
                </c:pt>
                <c:pt idx="327">
                  <c:v>0.2</c:v>
                </c:pt>
                <c:pt idx="328">
                  <c:v>0.2</c:v>
                </c:pt>
                <c:pt idx="329">
                  <c:v>0.2</c:v>
                </c:pt>
                <c:pt idx="330">
                  <c:v>0.2</c:v>
                </c:pt>
                <c:pt idx="331">
                  <c:v>0.2</c:v>
                </c:pt>
                <c:pt idx="332">
                  <c:v>0.2</c:v>
                </c:pt>
                <c:pt idx="333">
                  <c:v>0.2</c:v>
                </c:pt>
                <c:pt idx="334">
                  <c:v>0.2</c:v>
                </c:pt>
                <c:pt idx="335">
                  <c:v>0.2</c:v>
                </c:pt>
                <c:pt idx="336">
                  <c:v>0.2</c:v>
                </c:pt>
                <c:pt idx="337">
                  <c:v>0.2</c:v>
                </c:pt>
                <c:pt idx="338">
                  <c:v>0.2</c:v>
                </c:pt>
                <c:pt idx="339">
                  <c:v>0.2</c:v>
                </c:pt>
                <c:pt idx="340">
                  <c:v>0.2</c:v>
                </c:pt>
                <c:pt idx="341">
                  <c:v>0.2</c:v>
                </c:pt>
                <c:pt idx="342">
                  <c:v>0.2</c:v>
                </c:pt>
                <c:pt idx="343">
                  <c:v>0.2</c:v>
                </c:pt>
                <c:pt idx="344">
                  <c:v>0.2</c:v>
                </c:pt>
                <c:pt idx="345">
                  <c:v>0.2</c:v>
                </c:pt>
                <c:pt idx="346">
                  <c:v>0.2</c:v>
                </c:pt>
                <c:pt idx="347">
                  <c:v>0.2</c:v>
                </c:pt>
                <c:pt idx="348">
                  <c:v>0.1</c:v>
                </c:pt>
                <c:pt idx="349">
                  <c:v>0.1</c:v>
                </c:pt>
                <c:pt idx="350">
                  <c:v>0.1</c:v>
                </c:pt>
                <c:pt idx="351">
                  <c:v>0.1</c:v>
                </c:pt>
                <c:pt idx="352">
                  <c:v>0.1</c:v>
                </c:pt>
                <c:pt idx="353">
                  <c:v>0.2</c:v>
                </c:pt>
                <c:pt idx="354">
                  <c:v>0.2</c:v>
                </c:pt>
                <c:pt idx="355">
                  <c:v>0.2</c:v>
                </c:pt>
                <c:pt idx="356">
                  <c:v>0.2</c:v>
                </c:pt>
                <c:pt idx="357">
                  <c:v>0.2</c:v>
                </c:pt>
                <c:pt idx="358">
                  <c:v>0.2</c:v>
                </c:pt>
                <c:pt idx="359">
                  <c:v>0.2</c:v>
                </c:pt>
                <c:pt idx="360">
                  <c:v>0.2</c:v>
                </c:pt>
                <c:pt idx="361">
                  <c:v>0.2</c:v>
                </c:pt>
                <c:pt idx="362">
                  <c:v>0.2</c:v>
                </c:pt>
                <c:pt idx="363">
                  <c:v>0.2</c:v>
                </c:pt>
                <c:pt idx="364">
                  <c:v>0.2</c:v>
                </c:pt>
                <c:pt idx="365">
                  <c:v>0.2</c:v>
                </c:pt>
                <c:pt idx="366">
                  <c:v>0.2</c:v>
                </c:pt>
                <c:pt idx="367">
                  <c:v>0.2</c:v>
                </c:pt>
                <c:pt idx="368">
                  <c:v>0.2</c:v>
                </c:pt>
                <c:pt idx="369">
                  <c:v>0.2</c:v>
                </c:pt>
                <c:pt idx="370">
                  <c:v>0.2</c:v>
                </c:pt>
                <c:pt idx="371">
                  <c:v>0.2</c:v>
                </c:pt>
                <c:pt idx="372">
                  <c:v>0.2</c:v>
                </c:pt>
                <c:pt idx="373">
                  <c:v>0.2</c:v>
                </c:pt>
                <c:pt idx="374">
                  <c:v>0.2</c:v>
                </c:pt>
                <c:pt idx="375">
                  <c:v>0.2</c:v>
                </c:pt>
                <c:pt idx="376">
                  <c:v>0.2</c:v>
                </c:pt>
                <c:pt idx="377">
                  <c:v>0.2</c:v>
                </c:pt>
                <c:pt idx="378">
                  <c:v>0.2</c:v>
                </c:pt>
                <c:pt idx="379">
                  <c:v>0.2</c:v>
                </c:pt>
                <c:pt idx="380">
                  <c:v>0.2</c:v>
                </c:pt>
                <c:pt idx="381">
                  <c:v>0.2</c:v>
                </c:pt>
                <c:pt idx="382">
                  <c:v>0.2</c:v>
                </c:pt>
                <c:pt idx="383">
                  <c:v>0.2</c:v>
                </c:pt>
                <c:pt idx="384">
                  <c:v>0.2</c:v>
                </c:pt>
                <c:pt idx="385">
                  <c:v>0.2</c:v>
                </c:pt>
                <c:pt idx="386">
                  <c:v>0.2</c:v>
                </c:pt>
                <c:pt idx="387">
                  <c:v>0.2</c:v>
                </c:pt>
                <c:pt idx="388">
                  <c:v>0.2</c:v>
                </c:pt>
                <c:pt idx="389">
                  <c:v>0.2</c:v>
                </c:pt>
                <c:pt idx="390">
                  <c:v>0.2</c:v>
                </c:pt>
                <c:pt idx="391">
                  <c:v>0.2</c:v>
                </c:pt>
                <c:pt idx="392">
                  <c:v>0.2</c:v>
                </c:pt>
                <c:pt idx="393">
                  <c:v>0.2</c:v>
                </c:pt>
                <c:pt idx="394">
                  <c:v>0.2</c:v>
                </c:pt>
                <c:pt idx="395">
                  <c:v>0.2</c:v>
                </c:pt>
                <c:pt idx="396">
                  <c:v>0.2</c:v>
                </c:pt>
                <c:pt idx="397">
                  <c:v>0.2</c:v>
                </c:pt>
                <c:pt idx="398">
                  <c:v>0.2</c:v>
                </c:pt>
                <c:pt idx="399">
                  <c:v>0.2</c:v>
                </c:pt>
                <c:pt idx="400">
                  <c:v>0.2</c:v>
                </c:pt>
                <c:pt idx="401">
                  <c:v>0.2</c:v>
                </c:pt>
                <c:pt idx="402">
                  <c:v>0.2</c:v>
                </c:pt>
                <c:pt idx="403">
                  <c:v>0.2</c:v>
                </c:pt>
                <c:pt idx="404">
                  <c:v>0.2</c:v>
                </c:pt>
                <c:pt idx="405">
                  <c:v>0.2</c:v>
                </c:pt>
                <c:pt idx="406">
                  <c:v>0.2</c:v>
                </c:pt>
                <c:pt idx="407">
                  <c:v>0.2</c:v>
                </c:pt>
                <c:pt idx="408">
                  <c:v>0.2</c:v>
                </c:pt>
                <c:pt idx="409">
                  <c:v>0.2</c:v>
                </c:pt>
                <c:pt idx="410">
                  <c:v>0.2</c:v>
                </c:pt>
                <c:pt idx="411">
                  <c:v>0.2</c:v>
                </c:pt>
                <c:pt idx="412">
                  <c:v>0.2</c:v>
                </c:pt>
                <c:pt idx="413">
                  <c:v>0.2</c:v>
                </c:pt>
                <c:pt idx="414">
                  <c:v>0.2</c:v>
                </c:pt>
                <c:pt idx="415">
                  <c:v>0.2</c:v>
                </c:pt>
                <c:pt idx="416">
                  <c:v>0.2</c:v>
                </c:pt>
                <c:pt idx="417">
                  <c:v>0.1</c:v>
                </c:pt>
                <c:pt idx="418">
                  <c:v>0.1</c:v>
                </c:pt>
                <c:pt idx="419">
                  <c:v>0.1</c:v>
                </c:pt>
                <c:pt idx="420">
                  <c:v>0.2</c:v>
                </c:pt>
                <c:pt idx="421">
                  <c:v>0.2</c:v>
                </c:pt>
                <c:pt idx="422">
                  <c:v>0.2</c:v>
                </c:pt>
                <c:pt idx="423">
                  <c:v>0.1</c:v>
                </c:pt>
                <c:pt idx="424">
                  <c:v>0.1</c:v>
                </c:pt>
                <c:pt idx="425">
                  <c:v>0.1</c:v>
                </c:pt>
                <c:pt idx="426">
                  <c:v>0.1</c:v>
                </c:pt>
                <c:pt idx="427">
                  <c:v>0.2</c:v>
                </c:pt>
                <c:pt idx="428">
                  <c:v>0.2</c:v>
                </c:pt>
                <c:pt idx="429">
                  <c:v>0.2</c:v>
                </c:pt>
                <c:pt idx="430">
                  <c:v>0.2</c:v>
                </c:pt>
                <c:pt idx="431">
                  <c:v>0.2</c:v>
                </c:pt>
                <c:pt idx="432">
                  <c:v>0.2</c:v>
                </c:pt>
                <c:pt idx="433">
                  <c:v>0.2</c:v>
                </c:pt>
                <c:pt idx="434">
                  <c:v>0.2</c:v>
                </c:pt>
                <c:pt idx="435">
                  <c:v>0.2</c:v>
                </c:pt>
                <c:pt idx="436">
                  <c:v>0.2</c:v>
                </c:pt>
                <c:pt idx="437">
                  <c:v>0.2</c:v>
                </c:pt>
                <c:pt idx="438">
                  <c:v>0.2</c:v>
                </c:pt>
                <c:pt idx="439">
                  <c:v>0.2</c:v>
                </c:pt>
                <c:pt idx="440">
                  <c:v>0.2</c:v>
                </c:pt>
                <c:pt idx="441">
                  <c:v>0.2</c:v>
                </c:pt>
                <c:pt idx="442">
                  <c:v>0.2</c:v>
                </c:pt>
                <c:pt idx="443">
                  <c:v>0.2</c:v>
                </c:pt>
                <c:pt idx="444">
                  <c:v>0.2</c:v>
                </c:pt>
                <c:pt idx="445">
                  <c:v>0.2</c:v>
                </c:pt>
                <c:pt idx="446">
                  <c:v>0.2</c:v>
                </c:pt>
                <c:pt idx="447">
                  <c:v>0.2</c:v>
                </c:pt>
                <c:pt idx="448">
                  <c:v>0.2</c:v>
                </c:pt>
                <c:pt idx="449">
                  <c:v>0.2</c:v>
                </c:pt>
                <c:pt idx="450">
                  <c:v>0.2</c:v>
                </c:pt>
                <c:pt idx="451">
                  <c:v>0.2</c:v>
                </c:pt>
                <c:pt idx="452">
                  <c:v>0.2</c:v>
                </c:pt>
                <c:pt idx="453">
                  <c:v>0.2</c:v>
                </c:pt>
                <c:pt idx="454">
                  <c:v>0.2</c:v>
                </c:pt>
                <c:pt idx="455">
                  <c:v>0.2</c:v>
                </c:pt>
                <c:pt idx="456">
                  <c:v>0.2</c:v>
                </c:pt>
                <c:pt idx="457">
                  <c:v>0.2</c:v>
                </c:pt>
                <c:pt idx="458">
                  <c:v>0.2</c:v>
                </c:pt>
                <c:pt idx="459">
                  <c:v>0.2</c:v>
                </c:pt>
                <c:pt idx="460">
                  <c:v>0.2</c:v>
                </c:pt>
                <c:pt idx="461">
                  <c:v>0.2</c:v>
                </c:pt>
                <c:pt idx="462">
                  <c:v>0.2</c:v>
                </c:pt>
                <c:pt idx="463">
                  <c:v>0.2</c:v>
                </c:pt>
                <c:pt idx="464">
                  <c:v>0.2</c:v>
                </c:pt>
                <c:pt idx="465">
                  <c:v>0.2</c:v>
                </c:pt>
                <c:pt idx="466">
                  <c:v>0.2</c:v>
                </c:pt>
                <c:pt idx="467">
                  <c:v>0.2</c:v>
                </c:pt>
                <c:pt idx="468">
                  <c:v>0.2</c:v>
                </c:pt>
                <c:pt idx="469">
                  <c:v>0.2</c:v>
                </c:pt>
                <c:pt idx="470">
                  <c:v>0.2</c:v>
                </c:pt>
                <c:pt idx="471">
                  <c:v>0.2</c:v>
                </c:pt>
                <c:pt idx="472">
                  <c:v>0.2</c:v>
                </c:pt>
                <c:pt idx="473">
                  <c:v>0.2</c:v>
                </c:pt>
                <c:pt idx="474">
                  <c:v>0.2</c:v>
                </c:pt>
                <c:pt idx="475">
                  <c:v>0.2</c:v>
                </c:pt>
                <c:pt idx="476">
                  <c:v>0.2</c:v>
                </c:pt>
                <c:pt idx="477">
                  <c:v>0.2</c:v>
                </c:pt>
                <c:pt idx="478">
                  <c:v>0.2</c:v>
                </c:pt>
                <c:pt idx="479">
                  <c:v>0.2</c:v>
                </c:pt>
                <c:pt idx="480">
                  <c:v>0.2</c:v>
                </c:pt>
                <c:pt idx="481">
                  <c:v>0.2</c:v>
                </c:pt>
                <c:pt idx="482">
                  <c:v>0.2</c:v>
                </c:pt>
                <c:pt idx="483">
                  <c:v>0.2</c:v>
                </c:pt>
                <c:pt idx="484">
                  <c:v>0.2</c:v>
                </c:pt>
                <c:pt idx="485">
                  <c:v>0.2</c:v>
                </c:pt>
                <c:pt idx="486">
                  <c:v>0.2</c:v>
                </c:pt>
                <c:pt idx="487">
                  <c:v>0.2</c:v>
                </c:pt>
                <c:pt idx="488">
                  <c:v>0.2</c:v>
                </c:pt>
                <c:pt idx="489">
                  <c:v>0.2</c:v>
                </c:pt>
                <c:pt idx="490">
                  <c:v>0.2</c:v>
                </c:pt>
                <c:pt idx="491">
                  <c:v>0.2</c:v>
                </c:pt>
                <c:pt idx="492">
                  <c:v>0.2</c:v>
                </c:pt>
                <c:pt idx="493">
                  <c:v>0.2</c:v>
                </c:pt>
                <c:pt idx="494">
                  <c:v>0.2</c:v>
                </c:pt>
                <c:pt idx="495">
                  <c:v>0.2</c:v>
                </c:pt>
                <c:pt idx="496">
                  <c:v>0.2</c:v>
                </c:pt>
                <c:pt idx="497">
                  <c:v>0.2</c:v>
                </c:pt>
                <c:pt idx="498">
                  <c:v>0.2</c:v>
                </c:pt>
                <c:pt idx="499">
                  <c:v>0.2</c:v>
                </c:pt>
                <c:pt idx="500">
                  <c:v>0.2</c:v>
                </c:pt>
                <c:pt idx="501">
                  <c:v>0.1</c:v>
                </c:pt>
                <c:pt idx="502">
                  <c:v>0.1</c:v>
                </c:pt>
                <c:pt idx="503">
                  <c:v>0.1</c:v>
                </c:pt>
                <c:pt idx="504">
                  <c:v>0.1</c:v>
                </c:pt>
                <c:pt idx="505">
                  <c:v>0.1</c:v>
                </c:pt>
                <c:pt idx="506">
                  <c:v>0.1</c:v>
                </c:pt>
                <c:pt idx="507">
                  <c:v>0.1</c:v>
                </c:pt>
                <c:pt idx="508">
                  <c:v>0.1</c:v>
                </c:pt>
                <c:pt idx="509">
                  <c:v>0.1</c:v>
                </c:pt>
                <c:pt idx="510">
                  <c:v>0.1</c:v>
                </c:pt>
                <c:pt idx="511">
                  <c:v>0.1</c:v>
                </c:pt>
                <c:pt idx="512">
                  <c:v>0.1</c:v>
                </c:pt>
                <c:pt idx="513">
                  <c:v>0.1</c:v>
                </c:pt>
                <c:pt idx="514">
                  <c:v>0.2</c:v>
                </c:pt>
                <c:pt idx="515">
                  <c:v>0.2</c:v>
                </c:pt>
                <c:pt idx="516">
                  <c:v>0.2</c:v>
                </c:pt>
                <c:pt idx="517">
                  <c:v>0.2</c:v>
                </c:pt>
                <c:pt idx="518">
                  <c:v>0.2</c:v>
                </c:pt>
                <c:pt idx="519">
                  <c:v>0.2</c:v>
                </c:pt>
                <c:pt idx="520">
                  <c:v>0.2</c:v>
                </c:pt>
                <c:pt idx="521">
                  <c:v>0.2</c:v>
                </c:pt>
                <c:pt idx="522">
                  <c:v>0.2</c:v>
                </c:pt>
                <c:pt idx="523">
                  <c:v>0.2</c:v>
                </c:pt>
                <c:pt idx="524">
                  <c:v>0.2</c:v>
                </c:pt>
                <c:pt idx="525">
                  <c:v>0.2</c:v>
                </c:pt>
                <c:pt idx="526">
                  <c:v>0.2</c:v>
                </c:pt>
                <c:pt idx="527">
                  <c:v>0.2</c:v>
                </c:pt>
                <c:pt idx="528">
                  <c:v>0.2</c:v>
                </c:pt>
                <c:pt idx="529">
                  <c:v>0.2</c:v>
                </c:pt>
                <c:pt idx="530">
                  <c:v>0.2</c:v>
                </c:pt>
                <c:pt idx="531">
                  <c:v>0.2</c:v>
                </c:pt>
                <c:pt idx="532">
                  <c:v>0.2</c:v>
                </c:pt>
                <c:pt idx="533">
                  <c:v>0.1</c:v>
                </c:pt>
                <c:pt idx="534">
                  <c:v>0.1</c:v>
                </c:pt>
                <c:pt idx="535">
                  <c:v>0.2</c:v>
                </c:pt>
                <c:pt idx="536">
                  <c:v>0.2</c:v>
                </c:pt>
                <c:pt idx="537">
                  <c:v>0.2</c:v>
                </c:pt>
                <c:pt idx="538">
                  <c:v>0.2</c:v>
                </c:pt>
                <c:pt idx="539">
                  <c:v>0.1</c:v>
                </c:pt>
                <c:pt idx="540">
                  <c:v>0.1</c:v>
                </c:pt>
                <c:pt idx="541">
                  <c:v>0.1</c:v>
                </c:pt>
                <c:pt idx="542">
                  <c:v>0.1</c:v>
                </c:pt>
                <c:pt idx="543">
                  <c:v>0.1</c:v>
                </c:pt>
                <c:pt idx="544">
                  <c:v>0.1</c:v>
                </c:pt>
                <c:pt idx="545">
                  <c:v>0.1</c:v>
                </c:pt>
                <c:pt idx="546">
                  <c:v>0.1</c:v>
                </c:pt>
                <c:pt idx="547">
                  <c:v>0.1</c:v>
                </c:pt>
                <c:pt idx="548">
                  <c:v>0.1</c:v>
                </c:pt>
                <c:pt idx="549">
                  <c:v>0.1</c:v>
                </c:pt>
                <c:pt idx="550">
                  <c:v>0.1</c:v>
                </c:pt>
                <c:pt idx="551">
                  <c:v>0.1</c:v>
                </c:pt>
                <c:pt idx="552">
                  <c:v>0.1</c:v>
                </c:pt>
                <c:pt idx="553">
                  <c:v>0.1</c:v>
                </c:pt>
                <c:pt idx="554">
                  <c:v>0.1</c:v>
                </c:pt>
                <c:pt idx="555">
                  <c:v>0.1</c:v>
                </c:pt>
                <c:pt idx="556">
                  <c:v>0.1</c:v>
                </c:pt>
                <c:pt idx="557">
                  <c:v>0.2</c:v>
                </c:pt>
                <c:pt idx="558">
                  <c:v>0.1</c:v>
                </c:pt>
                <c:pt idx="559">
                  <c:v>0.1</c:v>
                </c:pt>
                <c:pt idx="560">
                  <c:v>0.1</c:v>
                </c:pt>
                <c:pt idx="561">
                  <c:v>0.1</c:v>
                </c:pt>
                <c:pt idx="562">
                  <c:v>0.1</c:v>
                </c:pt>
                <c:pt idx="563">
                  <c:v>0.1</c:v>
                </c:pt>
                <c:pt idx="564">
                  <c:v>0.1</c:v>
                </c:pt>
                <c:pt idx="565">
                  <c:v>0.1</c:v>
                </c:pt>
                <c:pt idx="566">
                  <c:v>0.1</c:v>
                </c:pt>
                <c:pt idx="567">
                  <c:v>0.1</c:v>
                </c:pt>
                <c:pt idx="568">
                  <c:v>0.1</c:v>
                </c:pt>
                <c:pt idx="569">
                  <c:v>0.1</c:v>
                </c:pt>
                <c:pt idx="570">
                  <c:v>0.1</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0.2</c:v>
                </c:pt>
                <c:pt idx="672">
                  <c:v>0.1</c:v>
                </c:pt>
                <c:pt idx="673">
                  <c:v>0.4</c:v>
                </c:pt>
                <c:pt idx="674">
                  <c:v>1.4</c:v>
                </c:pt>
                <c:pt idx="675">
                  <c:v>1.5</c:v>
                </c:pt>
                <c:pt idx="676">
                  <c:v>1.9</c:v>
                </c:pt>
                <c:pt idx="677">
                  <c:v>2</c:v>
                </c:pt>
                <c:pt idx="678">
                  <c:v>1.8</c:v>
                </c:pt>
                <c:pt idx="679">
                  <c:v>1.9</c:v>
                </c:pt>
                <c:pt idx="680">
                  <c:v>1.8</c:v>
                </c:pt>
                <c:pt idx="681">
                  <c:v>1.9</c:v>
                </c:pt>
                <c:pt idx="682">
                  <c:v>2</c:v>
                </c:pt>
                <c:pt idx="683">
                  <c:v>2</c:v>
                </c:pt>
                <c:pt idx="684">
                  <c:v>2</c:v>
                </c:pt>
                <c:pt idx="685">
                  <c:v>2.1</c:v>
                </c:pt>
                <c:pt idx="686">
                  <c:v>2.2000000000000002</c:v>
                </c:pt>
                <c:pt idx="687">
                  <c:v>2.1</c:v>
                </c:pt>
                <c:pt idx="688">
                  <c:v>2.2000000000000002</c:v>
                </c:pt>
                <c:pt idx="689">
                  <c:v>2</c:v>
                </c:pt>
                <c:pt idx="690">
                  <c:v>2</c:v>
                </c:pt>
                <c:pt idx="691">
                  <c:v>1.9</c:v>
                </c:pt>
                <c:pt idx="692">
                  <c:v>1.8</c:v>
                </c:pt>
                <c:pt idx="693">
                  <c:v>1.8</c:v>
                </c:pt>
                <c:pt idx="694">
                  <c:v>1.7</c:v>
                </c:pt>
                <c:pt idx="695">
                  <c:v>1.8</c:v>
                </c:pt>
                <c:pt idx="696">
                  <c:v>1.5</c:v>
                </c:pt>
                <c:pt idx="697">
                  <c:v>0.9</c:v>
                </c:pt>
                <c:pt idx="698">
                  <c:v>1.2</c:v>
                </c:pt>
                <c:pt idx="699">
                  <c:v>1.3</c:v>
                </c:pt>
                <c:pt idx="700">
                  <c:v>1.3</c:v>
                </c:pt>
                <c:pt idx="701">
                  <c:v>1.3</c:v>
                </c:pt>
                <c:pt idx="702">
                  <c:v>0.7</c:v>
                </c:pt>
                <c:pt idx="703">
                  <c:v>0.7</c:v>
                </c:pt>
                <c:pt idx="704">
                  <c:v>1.1000000000000001</c:v>
                </c:pt>
                <c:pt idx="705">
                  <c:v>1.2</c:v>
                </c:pt>
                <c:pt idx="706">
                  <c:v>1.2</c:v>
                </c:pt>
                <c:pt idx="707">
                  <c:v>1.3</c:v>
                </c:pt>
                <c:pt idx="708">
                  <c:v>1.2</c:v>
                </c:pt>
                <c:pt idx="709">
                  <c:v>1.3</c:v>
                </c:pt>
                <c:pt idx="710">
                  <c:v>1.3</c:v>
                </c:pt>
                <c:pt idx="711">
                  <c:v>1.3</c:v>
                </c:pt>
                <c:pt idx="712">
                  <c:v>1.2</c:v>
                </c:pt>
                <c:pt idx="713">
                  <c:v>1.2</c:v>
                </c:pt>
                <c:pt idx="714">
                  <c:v>1.3</c:v>
                </c:pt>
                <c:pt idx="715">
                  <c:v>1.3</c:v>
                </c:pt>
                <c:pt idx="716">
                  <c:v>1.2</c:v>
                </c:pt>
                <c:pt idx="717">
                  <c:v>0.9</c:v>
                </c:pt>
                <c:pt idx="718">
                  <c:v>0.7</c:v>
                </c:pt>
                <c:pt idx="719">
                  <c:v>0.8</c:v>
                </c:pt>
                <c:pt idx="720">
                  <c:v>0.9</c:v>
                </c:pt>
                <c:pt idx="721">
                  <c:v>1</c:v>
                </c:pt>
                <c:pt idx="722">
                  <c:v>1</c:v>
                </c:pt>
                <c:pt idx="723">
                  <c:v>1</c:v>
                </c:pt>
                <c:pt idx="724">
                  <c:v>1.1000000000000001</c:v>
                </c:pt>
                <c:pt idx="725">
                  <c:v>1.1000000000000001</c:v>
                </c:pt>
                <c:pt idx="726">
                  <c:v>1.2</c:v>
                </c:pt>
                <c:pt idx="727">
                  <c:v>1.2</c:v>
                </c:pt>
                <c:pt idx="728">
                  <c:v>1.1000000000000001</c:v>
                </c:pt>
                <c:pt idx="729">
                  <c:v>1</c:v>
                </c:pt>
                <c:pt idx="730">
                  <c:v>1</c:v>
                </c:pt>
                <c:pt idx="731">
                  <c:v>1</c:v>
                </c:pt>
                <c:pt idx="732">
                  <c:v>1</c:v>
                </c:pt>
                <c:pt idx="733">
                  <c:v>1</c:v>
                </c:pt>
                <c:pt idx="734">
                  <c:v>1</c:v>
                </c:pt>
                <c:pt idx="735">
                  <c:v>1</c:v>
                </c:pt>
                <c:pt idx="736">
                  <c:v>1.1000000000000001</c:v>
                </c:pt>
                <c:pt idx="737">
                  <c:v>1.1000000000000001</c:v>
                </c:pt>
                <c:pt idx="738">
                  <c:v>1.1000000000000001</c:v>
                </c:pt>
                <c:pt idx="739">
                  <c:v>1.1000000000000001</c:v>
                </c:pt>
                <c:pt idx="740">
                  <c:v>1.1000000000000001</c:v>
                </c:pt>
                <c:pt idx="741">
                  <c:v>1.2</c:v>
                </c:pt>
                <c:pt idx="742">
                  <c:v>1.2</c:v>
                </c:pt>
                <c:pt idx="743">
                  <c:v>1.2</c:v>
                </c:pt>
                <c:pt idx="744">
                  <c:v>1.2</c:v>
                </c:pt>
                <c:pt idx="745">
                  <c:v>1</c:v>
                </c:pt>
                <c:pt idx="746">
                  <c:v>0.6</c:v>
                </c:pt>
                <c:pt idx="747">
                  <c:v>0.5</c:v>
                </c:pt>
                <c:pt idx="748">
                  <c:v>0.6</c:v>
                </c:pt>
                <c:pt idx="749">
                  <c:v>0.6</c:v>
                </c:pt>
                <c:pt idx="750">
                  <c:v>0.3</c:v>
                </c:pt>
                <c:pt idx="751">
                  <c:v>0.7</c:v>
                </c:pt>
                <c:pt idx="752">
                  <c:v>0.8</c:v>
                </c:pt>
                <c:pt idx="753">
                  <c:v>0.8</c:v>
                </c:pt>
                <c:pt idx="754">
                  <c:v>0.8</c:v>
                </c:pt>
                <c:pt idx="755">
                  <c:v>0.9</c:v>
                </c:pt>
                <c:pt idx="756">
                  <c:v>0.9</c:v>
                </c:pt>
                <c:pt idx="757">
                  <c:v>0.9</c:v>
                </c:pt>
                <c:pt idx="758">
                  <c:v>0.9</c:v>
                </c:pt>
                <c:pt idx="759">
                  <c:v>0.9</c:v>
                </c:pt>
                <c:pt idx="760">
                  <c:v>0.9</c:v>
                </c:pt>
                <c:pt idx="761">
                  <c:v>0.9</c:v>
                </c:pt>
                <c:pt idx="762">
                  <c:v>0.9</c:v>
                </c:pt>
                <c:pt idx="763">
                  <c:v>1</c:v>
                </c:pt>
                <c:pt idx="764">
                  <c:v>1</c:v>
                </c:pt>
                <c:pt idx="765">
                  <c:v>1</c:v>
                </c:pt>
                <c:pt idx="766">
                  <c:v>1.1000000000000001</c:v>
                </c:pt>
                <c:pt idx="767">
                  <c:v>1.1000000000000001</c:v>
                </c:pt>
                <c:pt idx="768">
                  <c:v>1.1000000000000001</c:v>
                </c:pt>
                <c:pt idx="769">
                  <c:v>1.1000000000000001</c:v>
                </c:pt>
                <c:pt idx="770">
                  <c:v>1.1000000000000001</c:v>
                </c:pt>
                <c:pt idx="771">
                  <c:v>1.1000000000000001</c:v>
                </c:pt>
                <c:pt idx="772">
                  <c:v>1.1000000000000001</c:v>
                </c:pt>
                <c:pt idx="773">
                  <c:v>1.1000000000000001</c:v>
                </c:pt>
                <c:pt idx="774">
                  <c:v>1.1000000000000001</c:v>
                </c:pt>
                <c:pt idx="775">
                  <c:v>1.2</c:v>
                </c:pt>
                <c:pt idx="776">
                  <c:v>1.2</c:v>
                </c:pt>
                <c:pt idx="777">
                  <c:v>1.1000000000000001</c:v>
                </c:pt>
                <c:pt idx="778">
                  <c:v>1.1000000000000001</c:v>
                </c:pt>
                <c:pt idx="779">
                  <c:v>1.1000000000000001</c:v>
                </c:pt>
                <c:pt idx="780">
                  <c:v>1.1000000000000001</c:v>
                </c:pt>
                <c:pt idx="781">
                  <c:v>1</c:v>
                </c:pt>
                <c:pt idx="782">
                  <c:v>1</c:v>
                </c:pt>
                <c:pt idx="783">
                  <c:v>1</c:v>
                </c:pt>
                <c:pt idx="784">
                  <c:v>1</c:v>
                </c:pt>
                <c:pt idx="785">
                  <c:v>1.1000000000000001</c:v>
                </c:pt>
                <c:pt idx="786">
                  <c:v>0.9</c:v>
                </c:pt>
                <c:pt idx="787">
                  <c:v>0.7</c:v>
                </c:pt>
                <c:pt idx="788">
                  <c:v>0.7</c:v>
                </c:pt>
                <c:pt idx="789">
                  <c:v>0.6</c:v>
                </c:pt>
                <c:pt idx="790">
                  <c:v>0.4</c:v>
                </c:pt>
                <c:pt idx="791">
                  <c:v>0.4</c:v>
                </c:pt>
                <c:pt idx="792">
                  <c:v>0.4</c:v>
                </c:pt>
                <c:pt idx="793">
                  <c:v>0.6</c:v>
                </c:pt>
                <c:pt idx="794">
                  <c:v>0.5</c:v>
                </c:pt>
                <c:pt idx="795">
                  <c:v>0.4</c:v>
                </c:pt>
                <c:pt idx="796">
                  <c:v>0.3</c:v>
                </c:pt>
                <c:pt idx="797">
                  <c:v>0.4</c:v>
                </c:pt>
                <c:pt idx="798">
                  <c:v>0.5</c:v>
                </c:pt>
                <c:pt idx="799">
                  <c:v>0.5</c:v>
                </c:pt>
                <c:pt idx="800">
                  <c:v>0.6</c:v>
                </c:pt>
                <c:pt idx="801">
                  <c:v>0.6</c:v>
                </c:pt>
                <c:pt idx="802">
                  <c:v>0.7</c:v>
                </c:pt>
                <c:pt idx="803">
                  <c:v>0.7</c:v>
                </c:pt>
                <c:pt idx="804">
                  <c:v>0.7</c:v>
                </c:pt>
                <c:pt idx="805">
                  <c:v>0.8</c:v>
                </c:pt>
                <c:pt idx="806">
                  <c:v>0.8</c:v>
                </c:pt>
                <c:pt idx="807">
                  <c:v>0.7</c:v>
                </c:pt>
                <c:pt idx="808">
                  <c:v>2.2000000000000002</c:v>
                </c:pt>
                <c:pt idx="809">
                  <c:v>1</c:v>
                </c:pt>
                <c:pt idx="810">
                  <c:v>0.6</c:v>
                </c:pt>
                <c:pt idx="811">
                  <c:v>0.4</c:v>
                </c:pt>
                <c:pt idx="812">
                  <c:v>0.5</c:v>
                </c:pt>
                <c:pt idx="813">
                  <c:v>0.6</c:v>
                </c:pt>
                <c:pt idx="814">
                  <c:v>0.6</c:v>
                </c:pt>
                <c:pt idx="815">
                  <c:v>0.7</c:v>
                </c:pt>
                <c:pt idx="816">
                  <c:v>0.7</c:v>
                </c:pt>
                <c:pt idx="817">
                  <c:v>0.7</c:v>
                </c:pt>
                <c:pt idx="818">
                  <c:v>0.7</c:v>
                </c:pt>
                <c:pt idx="819">
                  <c:v>0.7</c:v>
                </c:pt>
                <c:pt idx="820">
                  <c:v>0.8</c:v>
                </c:pt>
                <c:pt idx="821">
                  <c:v>0.9</c:v>
                </c:pt>
                <c:pt idx="822">
                  <c:v>0.9</c:v>
                </c:pt>
                <c:pt idx="823">
                  <c:v>1</c:v>
                </c:pt>
                <c:pt idx="824">
                  <c:v>0.9</c:v>
                </c:pt>
                <c:pt idx="825">
                  <c:v>0.8</c:v>
                </c:pt>
                <c:pt idx="826">
                  <c:v>0.8</c:v>
                </c:pt>
                <c:pt idx="827">
                  <c:v>0.8</c:v>
                </c:pt>
                <c:pt idx="828">
                  <c:v>0.8</c:v>
                </c:pt>
                <c:pt idx="829">
                  <c:v>0.8</c:v>
                </c:pt>
                <c:pt idx="830">
                  <c:v>0.8</c:v>
                </c:pt>
                <c:pt idx="831">
                  <c:v>0.8</c:v>
                </c:pt>
                <c:pt idx="832">
                  <c:v>0.8</c:v>
                </c:pt>
                <c:pt idx="833">
                  <c:v>0.8</c:v>
                </c:pt>
                <c:pt idx="834">
                  <c:v>0.8</c:v>
                </c:pt>
                <c:pt idx="835">
                  <c:v>0.8</c:v>
                </c:pt>
                <c:pt idx="836">
                  <c:v>0.8</c:v>
                </c:pt>
                <c:pt idx="837">
                  <c:v>0.8</c:v>
                </c:pt>
                <c:pt idx="838">
                  <c:v>0.8</c:v>
                </c:pt>
                <c:pt idx="839">
                  <c:v>0.8</c:v>
                </c:pt>
                <c:pt idx="840">
                  <c:v>0.8</c:v>
                </c:pt>
                <c:pt idx="841">
                  <c:v>0.8</c:v>
                </c:pt>
                <c:pt idx="842">
                  <c:v>0.9</c:v>
                </c:pt>
                <c:pt idx="843">
                  <c:v>0.9</c:v>
                </c:pt>
                <c:pt idx="844">
                  <c:v>0.9</c:v>
                </c:pt>
                <c:pt idx="845">
                  <c:v>0.9</c:v>
                </c:pt>
                <c:pt idx="846">
                  <c:v>0.9</c:v>
                </c:pt>
                <c:pt idx="847">
                  <c:v>0.9</c:v>
                </c:pt>
                <c:pt idx="848">
                  <c:v>0.9</c:v>
                </c:pt>
                <c:pt idx="849">
                  <c:v>0.9</c:v>
                </c:pt>
                <c:pt idx="850">
                  <c:v>0.9</c:v>
                </c:pt>
                <c:pt idx="851">
                  <c:v>0.8</c:v>
                </c:pt>
                <c:pt idx="852">
                  <c:v>0.8</c:v>
                </c:pt>
                <c:pt idx="853">
                  <c:v>0.9</c:v>
                </c:pt>
                <c:pt idx="854">
                  <c:v>0.9</c:v>
                </c:pt>
                <c:pt idx="855">
                  <c:v>0.9</c:v>
                </c:pt>
                <c:pt idx="856">
                  <c:v>0.9</c:v>
                </c:pt>
                <c:pt idx="857">
                  <c:v>0.8</c:v>
                </c:pt>
                <c:pt idx="858">
                  <c:v>0.9</c:v>
                </c:pt>
                <c:pt idx="859">
                  <c:v>0.9</c:v>
                </c:pt>
                <c:pt idx="860">
                  <c:v>0.6</c:v>
                </c:pt>
                <c:pt idx="861">
                  <c:v>0.5</c:v>
                </c:pt>
                <c:pt idx="862">
                  <c:v>0.5</c:v>
                </c:pt>
                <c:pt idx="863">
                  <c:v>0.6</c:v>
                </c:pt>
                <c:pt idx="864">
                  <c:v>0.6</c:v>
                </c:pt>
                <c:pt idx="865">
                  <c:v>0.6</c:v>
                </c:pt>
                <c:pt idx="866">
                  <c:v>0.6</c:v>
                </c:pt>
                <c:pt idx="867">
                  <c:v>0.6</c:v>
                </c:pt>
                <c:pt idx="868">
                  <c:v>0.7</c:v>
                </c:pt>
                <c:pt idx="869">
                  <c:v>0.7</c:v>
                </c:pt>
                <c:pt idx="870">
                  <c:v>0.7</c:v>
                </c:pt>
                <c:pt idx="871">
                  <c:v>0.7</c:v>
                </c:pt>
                <c:pt idx="872">
                  <c:v>0.7</c:v>
                </c:pt>
                <c:pt idx="873">
                  <c:v>0.7</c:v>
                </c:pt>
                <c:pt idx="874">
                  <c:v>0.7</c:v>
                </c:pt>
                <c:pt idx="875">
                  <c:v>0.7</c:v>
                </c:pt>
                <c:pt idx="876">
                  <c:v>0.6</c:v>
                </c:pt>
                <c:pt idx="877">
                  <c:v>0.4</c:v>
                </c:pt>
                <c:pt idx="878">
                  <c:v>0.5</c:v>
                </c:pt>
                <c:pt idx="879">
                  <c:v>0.6</c:v>
                </c:pt>
                <c:pt idx="880">
                  <c:v>0.6</c:v>
                </c:pt>
                <c:pt idx="881">
                  <c:v>0.6</c:v>
                </c:pt>
                <c:pt idx="882">
                  <c:v>0.6</c:v>
                </c:pt>
                <c:pt idx="883">
                  <c:v>0.6</c:v>
                </c:pt>
                <c:pt idx="884">
                  <c:v>0.6</c:v>
                </c:pt>
                <c:pt idx="885">
                  <c:v>0.6</c:v>
                </c:pt>
                <c:pt idx="886">
                  <c:v>0.6</c:v>
                </c:pt>
                <c:pt idx="887">
                  <c:v>0.7</c:v>
                </c:pt>
                <c:pt idx="888">
                  <c:v>0.7</c:v>
                </c:pt>
                <c:pt idx="889">
                  <c:v>0.7</c:v>
                </c:pt>
                <c:pt idx="890">
                  <c:v>0.7</c:v>
                </c:pt>
                <c:pt idx="891">
                  <c:v>0.7</c:v>
                </c:pt>
                <c:pt idx="892">
                  <c:v>0.7</c:v>
                </c:pt>
                <c:pt idx="893">
                  <c:v>0.7</c:v>
                </c:pt>
                <c:pt idx="894">
                  <c:v>0.7</c:v>
                </c:pt>
                <c:pt idx="895">
                  <c:v>0.7</c:v>
                </c:pt>
                <c:pt idx="896">
                  <c:v>0.7</c:v>
                </c:pt>
                <c:pt idx="897">
                  <c:v>0.7</c:v>
                </c:pt>
                <c:pt idx="898">
                  <c:v>0.7</c:v>
                </c:pt>
                <c:pt idx="899">
                  <c:v>0.7</c:v>
                </c:pt>
                <c:pt idx="900">
                  <c:v>0.7</c:v>
                </c:pt>
                <c:pt idx="901">
                  <c:v>0.7</c:v>
                </c:pt>
                <c:pt idx="902">
                  <c:v>0.7</c:v>
                </c:pt>
                <c:pt idx="903">
                  <c:v>0.5</c:v>
                </c:pt>
                <c:pt idx="904">
                  <c:v>0.4</c:v>
                </c:pt>
                <c:pt idx="905">
                  <c:v>0.3</c:v>
                </c:pt>
                <c:pt idx="906">
                  <c:v>0.3</c:v>
                </c:pt>
                <c:pt idx="907">
                  <c:v>0.4</c:v>
                </c:pt>
                <c:pt idx="908">
                  <c:v>0.4</c:v>
                </c:pt>
                <c:pt idx="909">
                  <c:v>0.3</c:v>
                </c:pt>
                <c:pt idx="910">
                  <c:v>0.3</c:v>
                </c:pt>
                <c:pt idx="911">
                  <c:v>0.4</c:v>
                </c:pt>
                <c:pt idx="912">
                  <c:v>0.4</c:v>
                </c:pt>
                <c:pt idx="913">
                  <c:v>0.5</c:v>
                </c:pt>
                <c:pt idx="914">
                  <c:v>0.5</c:v>
                </c:pt>
                <c:pt idx="915">
                  <c:v>0.5</c:v>
                </c:pt>
                <c:pt idx="916">
                  <c:v>0.5</c:v>
                </c:pt>
                <c:pt idx="917">
                  <c:v>0.5</c:v>
                </c:pt>
                <c:pt idx="918">
                  <c:v>0.5</c:v>
                </c:pt>
                <c:pt idx="919">
                  <c:v>0.5</c:v>
                </c:pt>
                <c:pt idx="920">
                  <c:v>0.5</c:v>
                </c:pt>
                <c:pt idx="921">
                  <c:v>0.5</c:v>
                </c:pt>
                <c:pt idx="922">
                  <c:v>0.5</c:v>
                </c:pt>
                <c:pt idx="923">
                  <c:v>0.5</c:v>
                </c:pt>
                <c:pt idx="924">
                  <c:v>0.6</c:v>
                </c:pt>
                <c:pt idx="925">
                  <c:v>0.6</c:v>
                </c:pt>
                <c:pt idx="926">
                  <c:v>0.6</c:v>
                </c:pt>
                <c:pt idx="927">
                  <c:v>0.6</c:v>
                </c:pt>
                <c:pt idx="928">
                  <c:v>0.6</c:v>
                </c:pt>
                <c:pt idx="929">
                  <c:v>0.6</c:v>
                </c:pt>
                <c:pt idx="930">
                  <c:v>0.6</c:v>
                </c:pt>
                <c:pt idx="931">
                  <c:v>0.6</c:v>
                </c:pt>
                <c:pt idx="932">
                  <c:v>0.6</c:v>
                </c:pt>
                <c:pt idx="933">
                  <c:v>0.6</c:v>
                </c:pt>
                <c:pt idx="934">
                  <c:v>0.6</c:v>
                </c:pt>
                <c:pt idx="935">
                  <c:v>0.6</c:v>
                </c:pt>
                <c:pt idx="936">
                  <c:v>0.6</c:v>
                </c:pt>
                <c:pt idx="937">
                  <c:v>0.6</c:v>
                </c:pt>
                <c:pt idx="938">
                  <c:v>0.6</c:v>
                </c:pt>
                <c:pt idx="939">
                  <c:v>0.6</c:v>
                </c:pt>
                <c:pt idx="940">
                  <c:v>0.6</c:v>
                </c:pt>
                <c:pt idx="941">
                  <c:v>0.6</c:v>
                </c:pt>
                <c:pt idx="942">
                  <c:v>0.5</c:v>
                </c:pt>
                <c:pt idx="943">
                  <c:v>0.4</c:v>
                </c:pt>
                <c:pt idx="944">
                  <c:v>0.4</c:v>
                </c:pt>
                <c:pt idx="945">
                  <c:v>0.4</c:v>
                </c:pt>
                <c:pt idx="946">
                  <c:v>0.5</c:v>
                </c:pt>
                <c:pt idx="947">
                  <c:v>0.4</c:v>
                </c:pt>
                <c:pt idx="948">
                  <c:v>0.3</c:v>
                </c:pt>
                <c:pt idx="949">
                  <c:v>0.3</c:v>
                </c:pt>
                <c:pt idx="950">
                  <c:v>0.4</c:v>
                </c:pt>
                <c:pt idx="951">
                  <c:v>0.4</c:v>
                </c:pt>
                <c:pt idx="952">
                  <c:v>0.5</c:v>
                </c:pt>
                <c:pt idx="953">
                  <c:v>0.5</c:v>
                </c:pt>
                <c:pt idx="954">
                  <c:v>0.5</c:v>
                </c:pt>
                <c:pt idx="955">
                  <c:v>0.6</c:v>
                </c:pt>
                <c:pt idx="956">
                  <c:v>0.6</c:v>
                </c:pt>
                <c:pt idx="957">
                  <c:v>0.6</c:v>
                </c:pt>
                <c:pt idx="958">
                  <c:v>0.6</c:v>
                </c:pt>
                <c:pt idx="959">
                  <c:v>0.6</c:v>
                </c:pt>
                <c:pt idx="960">
                  <c:v>0.6</c:v>
                </c:pt>
                <c:pt idx="961">
                  <c:v>0.6</c:v>
                </c:pt>
                <c:pt idx="962">
                  <c:v>0.6</c:v>
                </c:pt>
                <c:pt idx="963">
                  <c:v>0.6</c:v>
                </c:pt>
                <c:pt idx="964">
                  <c:v>0.6</c:v>
                </c:pt>
                <c:pt idx="965">
                  <c:v>0.6</c:v>
                </c:pt>
                <c:pt idx="966">
                  <c:v>0.5</c:v>
                </c:pt>
                <c:pt idx="967">
                  <c:v>0.4</c:v>
                </c:pt>
                <c:pt idx="968">
                  <c:v>0.3</c:v>
                </c:pt>
                <c:pt idx="969">
                  <c:v>0.4</c:v>
                </c:pt>
                <c:pt idx="970">
                  <c:v>0.4</c:v>
                </c:pt>
                <c:pt idx="971">
                  <c:v>0.5</c:v>
                </c:pt>
                <c:pt idx="972">
                  <c:v>0.5</c:v>
                </c:pt>
                <c:pt idx="973">
                  <c:v>0.5</c:v>
                </c:pt>
                <c:pt idx="974">
                  <c:v>0.6</c:v>
                </c:pt>
                <c:pt idx="975">
                  <c:v>0.6</c:v>
                </c:pt>
                <c:pt idx="976">
                  <c:v>0.6</c:v>
                </c:pt>
                <c:pt idx="977">
                  <c:v>0.6</c:v>
                </c:pt>
                <c:pt idx="978">
                  <c:v>0.6</c:v>
                </c:pt>
                <c:pt idx="979">
                  <c:v>0.5</c:v>
                </c:pt>
                <c:pt idx="980">
                  <c:v>0.4</c:v>
                </c:pt>
                <c:pt idx="981">
                  <c:v>0.5</c:v>
                </c:pt>
                <c:pt idx="982">
                  <c:v>0.5</c:v>
                </c:pt>
                <c:pt idx="983">
                  <c:v>0.6</c:v>
                </c:pt>
                <c:pt idx="984">
                  <c:v>0.6</c:v>
                </c:pt>
                <c:pt idx="985">
                  <c:v>0.6</c:v>
                </c:pt>
                <c:pt idx="986">
                  <c:v>0.6</c:v>
                </c:pt>
                <c:pt idx="987">
                  <c:v>0.5</c:v>
                </c:pt>
                <c:pt idx="988">
                  <c:v>0.4</c:v>
                </c:pt>
                <c:pt idx="989">
                  <c:v>0.4</c:v>
                </c:pt>
                <c:pt idx="990">
                  <c:v>0.5</c:v>
                </c:pt>
                <c:pt idx="991">
                  <c:v>0.6</c:v>
                </c:pt>
                <c:pt idx="992">
                  <c:v>0.6</c:v>
                </c:pt>
                <c:pt idx="993">
                  <c:v>0.6</c:v>
                </c:pt>
                <c:pt idx="994">
                  <c:v>0.6</c:v>
                </c:pt>
                <c:pt idx="995">
                  <c:v>0.6</c:v>
                </c:pt>
                <c:pt idx="996">
                  <c:v>0.6</c:v>
                </c:pt>
                <c:pt idx="997">
                  <c:v>0.6</c:v>
                </c:pt>
                <c:pt idx="998">
                  <c:v>0.6</c:v>
                </c:pt>
                <c:pt idx="999">
                  <c:v>0.7</c:v>
                </c:pt>
                <c:pt idx="1000">
                  <c:v>0.7</c:v>
                </c:pt>
                <c:pt idx="1001">
                  <c:v>0.7</c:v>
                </c:pt>
                <c:pt idx="1002">
                  <c:v>0.7</c:v>
                </c:pt>
                <c:pt idx="1003">
                  <c:v>0.7</c:v>
                </c:pt>
                <c:pt idx="1004">
                  <c:v>0.6</c:v>
                </c:pt>
                <c:pt idx="1005">
                  <c:v>0.6</c:v>
                </c:pt>
                <c:pt idx="1006">
                  <c:v>0.7</c:v>
                </c:pt>
                <c:pt idx="1007">
                  <c:v>0.7</c:v>
                </c:pt>
                <c:pt idx="1008">
                  <c:v>0.7</c:v>
                </c:pt>
                <c:pt idx="1009">
                  <c:v>0.7</c:v>
                </c:pt>
                <c:pt idx="1010">
                  <c:v>0.8</c:v>
                </c:pt>
                <c:pt idx="1011">
                  <c:v>0.8</c:v>
                </c:pt>
                <c:pt idx="1012">
                  <c:v>0.8</c:v>
                </c:pt>
                <c:pt idx="1013">
                  <c:v>0.8</c:v>
                </c:pt>
                <c:pt idx="1014">
                  <c:v>0.8</c:v>
                </c:pt>
                <c:pt idx="1015">
                  <c:v>0.7</c:v>
                </c:pt>
                <c:pt idx="1016">
                  <c:v>0.6</c:v>
                </c:pt>
                <c:pt idx="1017">
                  <c:v>0.5</c:v>
                </c:pt>
                <c:pt idx="1018">
                  <c:v>0.5</c:v>
                </c:pt>
                <c:pt idx="1019">
                  <c:v>0.5</c:v>
                </c:pt>
                <c:pt idx="1020">
                  <c:v>0.5</c:v>
                </c:pt>
                <c:pt idx="1021">
                  <c:v>0.6</c:v>
                </c:pt>
                <c:pt idx="1022">
                  <c:v>0.6</c:v>
                </c:pt>
                <c:pt idx="1023">
                  <c:v>0.3</c:v>
                </c:pt>
                <c:pt idx="1024">
                  <c:v>0.4</c:v>
                </c:pt>
                <c:pt idx="1025">
                  <c:v>0.5</c:v>
                </c:pt>
                <c:pt idx="1026">
                  <c:v>0.6</c:v>
                </c:pt>
                <c:pt idx="1027">
                  <c:v>0.7</c:v>
                </c:pt>
                <c:pt idx="1028">
                  <c:v>0.8</c:v>
                </c:pt>
                <c:pt idx="1029">
                  <c:v>0.9</c:v>
                </c:pt>
                <c:pt idx="1030">
                  <c:v>0.9</c:v>
                </c:pt>
                <c:pt idx="1031">
                  <c:v>0.9</c:v>
                </c:pt>
                <c:pt idx="1032">
                  <c:v>0.9</c:v>
                </c:pt>
                <c:pt idx="1033">
                  <c:v>0.9</c:v>
                </c:pt>
                <c:pt idx="1034">
                  <c:v>0.9</c:v>
                </c:pt>
                <c:pt idx="1035">
                  <c:v>1</c:v>
                </c:pt>
                <c:pt idx="1036">
                  <c:v>0.9</c:v>
                </c:pt>
                <c:pt idx="1037">
                  <c:v>0.9</c:v>
                </c:pt>
                <c:pt idx="1038">
                  <c:v>0.8</c:v>
                </c:pt>
                <c:pt idx="1039">
                  <c:v>0.7</c:v>
                </c:pt>
                <c:pt idx="1040">
                  <c:v>0.6</c:v>
                </c:pt>
                <c:pt idx="1041">
                  <c:v>0.7</c:v>
                </c:pt>
                <c:pt idx="1042">
                  <c:v>0.6</c:v>
                </c:pt>
                <c:pt idx="1043">
                  <c:v>0.7</c:v>
                </c:pt>
                <c:pt idx="1044">
                  <c:v>0.5</c:v>
                </c:pt>
                <c:pt idx="1045">
                  <c:v>0.6</c:v>
                </c:pt>
                <c:pt idx="1046">
                  <c:v>0.7</c:v>
                </c:pt>
                <c:pt idx="1047">
                  <c:v>0.9</c:v>
                </c:pt>
                <c:pt idx="1048">
                  <c:v>0.9</c:v>
                </c:pt>
                <c:pt idx="1049">
                  <c:v>0.9</c:v>
                </c:pt>
                <c:pt idx="1050">
                  <c:v>0.9</c:v>
                </c:pt>
                <c:pt idx="1051">
                  <c:v>0.9</c:v>
                </c:pt>
                <c:pt idx="1052">
                  <c:v>0.9</c:v>
                </c:pt>
                <c:pt idx="1053">
                  <c:v>1</c:v>
                </c:pt>
                <c:pt idx="1054">
                  <c:v>0.9</c:v>
                </c:pt>
                <c:pt idx="1055">
                  <c:v>0.8</c:v>
                </c:pt>
                <c:pt idx="1056">
                  <c:v>0.8</c:v>
                </c:pt>
                <c:pt idx="1057">
                  <c:v>0.5</c:v>
                </c:pt>
                <c:pt idx="1058">
                  <c:v>0.5</c:v>
                </c:pt>
                <c:pt idx="1059">
                  <c:v>0.5</c:v>
                </c:pt>
                <c:pt idx="1060">
                  <c:v>0.5</c:v>
                </c:pt>
                <c:pt idx="1061">
                  <c:v>0.6</c:v>
                </c:pt>
                <c:pt idx="1062">
                  <c:v>0.6</c:v>
                </c:pt>
                <c:pt idx="1063">
                  <c:v>0.7</c:v>
                </c:pt>
                <c:pt idx="1064">
                  <c:v>0.7</c:v>
                </c:pt>
                <c:pt idx="1065">
                  <c:v>0.7</c:v>
                </c:pt>
                <c:pt idx="1066">
                  <c:v>0.7</c:v>
                </c:pt>
                <c:pt idx="1067">
                  <c:v>0.6</c:v>
                </c:pt>
                <c:pt idx="1068">
                  <c:v>0.7</c:v>
                </c:pt>
                <c:pt idx="1069">
                  <c:v>0.7</c:v>
                </c:pt>
                <c:pt idx="1070">
                  <c:v>0.6</c:v>
                </c:pt>
                <c:pt idx="1071">
                  <c:v>0.4</c:v>
                </c:pt>
                <c:pt idx="1072">
                  <c:v>0.3</c:v>
                </c:pt>
                <c:pt idx="1073">
                  <c:v>0.5</c:v>
                </c:pt>
                <c:pt idx="1074">
                  <c:v>0.6</c:v>
                </c:pt>
                <c:pt idx="1075">
                  <c:v>0.6</c:v>
                </c:pt>
                <c:pt idx="1076">
                  <c:v>0.6</c:v>
                </c:pt>
                <c:pt idx="1077">
                  <c:v>0.8</c:v>
                </c:pt>
                <c:pt idx="1078">
                  <c:v>1.1000000000000001</c:v>
                </c:pt>
                <c:pt idx="1079">
                  <c:v>1.1000000000000001</c:v>
                </c:pt>
                <c:pt idx="1080">
                  <c:v>1.5</c:v>
                </c:pt>
                <c:pt idx="1081">
                  <c:v>1.4</c:v>
                </c:pt>
                <c:pt idx="1082">
                  <c:v>2.1</c:v>
                </c:pt>
                <c:pt idx="1083">
                  <c:v>2</c:v>
                </c:pt>
                <c:pt idx="1084">
                  <c:v>2.5</c:v>
                </c:pt>
                <c:pt idx="1085">
                  <c:v>3.4</c:v>
                </c:pt>
                <c:pt idx="1086">
                  <c:v>2.9</c:v>
                </c:pt>
                <c:pt idx="1087">
                  <c:v>3.1</c:v>
                </c:pt>
                <c:pt idx="1088">
                  <c:v>3.2</c:v>
                </c:pt>
                <c:pt idx="1089">
                  <c:v>3.5</c:v>
                </c:pt>
                <c:pt idx="1090">
                  <c:v>3.3</c:v>
                </c:pt>
                <c:pt idx="1091">
                  <c:v>3.3</c:v>
                </c:pt>
                <c:pt idx="1092">
                  <c:v>3.1</c:v>
                </c:pt>
                <c:pt idx="1093">
                  <c:v>2.8</c:v>
                </c:pt>
                <c:pt idx="1094">
                  <c:v>2.6</c:v>
                </c:pt>
                <c:pt idx="1095">
                  <c:v>2.5</c:v>
                </c:pt>
                <c:pt idx="1096">
                  <c:v>2.4</c:v>
                </c:pt>
                <c:pt idx="1097">
                  <c:v>2.2999999999999998</c:v>
                </c:pt>
                <c:pt idx="1098">
                  <c:v>2.1</c:v>
                </c:pt>
                <c:pt idx="1099">
                  <c:v>2.2000000000000002</c:v>
                </c:pt>
                <c:pt idx="1100">
                  <c:v>2.2000000000000002</c:v>
                </c:pt>
                <c:pt idx="1101">
                  <c:v>2.1</c:v>
                </c:pt>
                <c:pt idx="1102">
                  <c:v>2.1</c:v>
                </c:pt>
                <c:pt idx="1103">
                  <c:v>2.1</c:v>
                </c:pt>
                <c:pt idx="1104">
                  <c:v>2.2000000000000002</c:v>
                </c:pt>
                <c:pt idx="1105">
                  <c:v>2.2000000000000002</c:v>
                </c:pt>
                <c:pt idx="1106">
                  <c:v>2.2999999999999998</c:v>
                </c:pt>
                <c:pt idx="1107">
                  <c:v>2.4</c:v>
                </c:pt>
                <c:pt idx="1108">
                  <c:v>2.4</c:v>
                </c:pt>
                <c:pt idx="1109">
                  <c:v>2.5</c:v>
                </c:pt>
                <c:pt idx="1110">
                  <c:v>2.5</c:v>
                </c:pt>
                <c:pt idx="1111">
                  <c:v>2.5</c:v>
                </c:pt>
                <c:pt idx="1112">
                  <c:v>2.5</c:v>
                </c:pt>
                <c:pt idx="1113">
                  <c:v>2.5</c:v>
                </c:pt>
                <c:pt idx="1114">
                  <c:v>2.4</c:v>
                </c:pt>
                <c:pt idx="1115">
                  <c:v>2.4</c:v>
                </c:pt>
                <c:pt idx="1116">
                  <c:v>2.2999999999999998</c:v>
                </c:pt>
                <c:pt idx="1117">
                  <c:v>2.2999999999999998</c:v>
                </c:pt>
                <c:pt idx="1118">
                  <c:v>2.2999999999999998</c:v>
                </c:pt>
                <c:pt idx="1119">
                  <c:v>2.2999999999999998</c:v>
                </c:pt>
                <c:pt idx="1120">
                  <c:v>2.2999999999999998</c:v>
                </c:pt>
                <c:pt idx="1121">
                  <c:v>2.2999999999999998</c:v>
                </c:pt>
                <c:pt idx="1122">
                  <c:v>2.4</c:v>
                </c:pt>
                <c:pt idx="1123">
                  <c:v>2.4</c:v>
                </c:pt>
                <c:pt idx="1124">
                  <c:v>2.4</c:v>
                </c:pt>
                <c:pt idx="1125">
                  <c:v>2.4</c:v>
                </c:pt>
                <c:pt idx="1126">
                  <c:v>2.4</c:v>
                </c:pt>
                <c:pt idx="1127">
                  <c:v>2.2999999999999998</c:v>
                </c:pt>
                <c:pt idx="1128">
                  <c:v>2.2999999999999998</c:v>
                </c:pt>
                <c:pt idx="1129">
                  <c:v>2.2000000000000002</c:v>
                </c:pt>
                <c:pt idx="1130">
                  <c:v>2.1</c:v>
                </c:pt>
                <c:pt idx="1131">
                  <c:v>2.2000000000000002</c:v>
                </c:pt>
                <c:pt idx="1132">
                  <c:v>1.5</c:v>
                </c:pt>
                <c:pt idx="1133">
                  <c:v>1.3</c:v>
                </c:pt>
                <c:pt idx="1134">
                  <c:v>1.7</c:v>
                </c:pt>
                <c:pt idx="1135">
                  <c:v>1.6</c:v>
                </c:pt>
                <c:pt idx="1136">
                  <c:v>1.6</c:v>
                </c:pt>
                <c:pt idx="1137">
                  <c:v>1.2</c:v>
                </c:pt>
                <c:pt idx="1138">
                  <c:v>1</c:v>
                </c:pt>
                <c:pt idx="1139">
                  <c:v>0.9</c:v>
                </c:pt>
                <c:pt idx="1140">
                  <c:v>1.3</c:v>
                </c:pt>
                <c:pt idx="1141">
                  <c:v>1.9</c:v>
                </c:pt>
                <c:pt idx="1142">
                  <c:v>2</c:v>
                </c:pt>
                <c:pt idx="1143">
                  <c:v>2</c:v>
                </c:pt>
                <c:pt idx="1144">
                  <c:v>2</c:v>
                </c:pt>
                <c:pt idx="1145">
                  <c:v>2.2000000000000002</c:v>
                </c:pt>
                <c:pt idx="1146">
                  <c:v>2.5</c:v>
                </c:pt>
                <c:pt idx="1147">
                  <c:v>2.6</c:v>
                </c:pt>
                <c:pt idx="1148">
                  <c:v>2.7</c:v>
                </c:pt>
                <c:pt idx="1149">
                  <c:v>2.6</c:v>
                </c:pt>
                <c:pt idx="1150">
                  <c:v>2.5</c:v>
                </c:pt>
                <c:pt idx="1151">
                  <c:v>2.5</c:v>
                </c:pt>
                <c:pt idx="1152">
                  <c:v>2.5</c:v>
                </c:pt>
                <c:pt idx="1153">
                  <c:v>2.7</c:v>
                </c:pt>
                <c:pt idx="1154">
                  <c:v>2.7</c:v>
                </c:pt>
                <c:pt idx="1155">
                  <c:v>3</c:v>
                </c:pt>
                <c:pt idx="1156">
                  <c:v>3.3</c:v>
                </c:pt>
                <c:pt idx="1157">
                  <c:v>3.4</c:v>
                </c:pt>
                <c:pt idx="1158">
                  <c:v>3.4</c:v>
                </c:pt>
                <c:pt idx="1159">
                  <c:v>3.3</c:v>
                </c:pt>
                <c:pt idx="1160">
                  <c:v>3.3</c:v>
                </c:pt>
                <c:pt idx="1161">
                  <c:v>3.6</c:v>
                </c:pt>
                <c:pt idx="1162">
                  <c:v>3.6</c:v>
                </c:pt>
                <c:pt idx="1163">
                  <c:v>3.6</c:v>
                </c:pt>
                <c:pt idx="1164">
                  <c:v>3.7</c:v>
                </c:pt>
                <c:pt idx="1165">
                  <c:v>3.7</c:v>
                </c:pt>
                <c:pt idx="1166">
                  <c:v>4.2</c:v>
                </c:pt>
                <c:pt idx="1167">
                  <c:v>4.5</c:v>
                </c:pt>
                <c:pt idx="1168">
                  <c:v>4.3</c:v>
                </c:pt>
                <c:pt idx="1169">
                  <c:v>3.9</c:v>
                </c:pt>
                <c:pt idx="1170">
                  <c:v>4</c:v>
                </c:pt>
                <c:pt idx="1171">
                  <c:v>4.5</c:v>
                </c:pt>
                <c:pt idx="1172">
                  <c:v>4.5999999999999996</c:v>
                </c:pt>
                <c:pt idx="1173">
                  <c:v>4.4000000000000004</c:v>
                </c:pt>
                <c:pt idx="1174">
                  <c:v>3</c:v>
                </c:pt>
                <c:pt idx="1175">
                  <c:v>2.2999999999999998</c:v>
                </c:pt>
                <c:pt idx="1176">
                  <c:v>1.6</c:v>
                </c:pt>
                <c:pt idx="1177">
                  <c:v>1.6</c:v>
                </c:pt>
                <c:pt idx="1178">
                  <c:v>1.5</c:v>
                </c:pt>
                <c:pt idx="1179">
                  <c:v>1.4</c:v>
                </c:pt>
                <c:pt idx="1180">
                  <c:v>1.3</c:v>
                </c:pt>
                <c:pt idx="1181">
                  <c:v>1.2</c:v>
                </c:pt>
                <c:pt idx="1182">
                  <c:v>1.5</c:v>
                </c:pt>
                <c:pt idx="1183">
                  <c:v>2</c:v>
                </c:pt>
                <c:pt idx="1184">
                  <c:v>2.8</c:v>
                </c:pt>
                <c:pt idx="1185">
                  <c:v>3.8</c:v>
                </c:pt>
                <c:pt idx="1186">
                  <c:v>4.8</c:v>
                </c:pt>
                <c:pt idx="1187">
                  <c:v>4.3</c:v>
                </c:pt>
                <c:pt idx="1188">
                  <c:v>2.5</c:v>
                </c:pt>
                <c:pt idx="1189">
                  <c:v>2.2999999999999998</c:v>
                </c:pt>
                <c:pt idx="1190">
                  <c:v>1.7</c:v>
                </c:pt>
                <c:pt idx="1191">
                  <c:v>2.2000000000000002</c:v>
                </c:pt>
                <c:pt idx="1192">
                  <c:v>2.7</c:v>
                </c:pt>
                <c:pt idx="1193">
                  <c:v>3.6</c:v>
                </c:pt>
                <c:pt idx="1194">
                  <c:v>4.4000000000000004</c:v>
                </c:pt>
                <c:pt idx="1195">
                  <c:v>4.0999999999999996</c:v>
                </c:pt>
                <c:pt idx="1196">
                  <c:v>3</c:v>
                </c:pt>
                <c:pt idx="1197">
                  <c:v>3.1</c:v>
                </c:pt>
                <c:pt idx="1198">
                  <c:v>3.5</c:v>
                </c:pt>
                <c:pt idx="1199">
                  <c:v>3.4</c:v>
                </c:pt>
                <c:pt idx="1200">
                  <c:v>3.8</c:v>
                </c:pt>
                <c:pt idx="1201">
                  <c:v>4</c:v>
                </c:pt>
                <c:pt idx="1202">
                  <c:v>5.5</c:v>
                </c:pt>
                <c:pt idx="1203">
                  <c:v>5.6</c:v>
                </c:pt>
                <c:pt idx="1204">
                  <c:v>5.6</c:v>
                </c:pt>
                <c:pt idx="1205">
                  <c:v>5.6</c:v>
                </c:pt>
                <c:pt idx="1206">
                  <c:v>6.5</c:v>
                </c:pt>
                <c:pt idx="1207">
                  <c:v>7.5</c:v>
                </c:pt>
                <c:pt idx="1208">
                  <c:v>8.5</c:v>
                </c:pt>
                <c:pt idx="1209">
                  <c:v>8.6999999999999993</c:v>
                </c:pt>
                <c:pt idx="1210">
                  <c:v>10</c:v>
                </c:pt>
                <c:pt idx="1211">
                  <c:v>11.3</c:v>
                </c:pt>
                <c:pt idx="1212">
                  <c:v>12.7</c:v>
                </c:pt>
                <c:pt idx="1213">
                  <c:v>12.8</c:v>
                </c:pt>
                <c:pt idx="1214">
                  <c:v>11.7</c:v>
                </c:pt>
                <c:pt idx="1215">
                  <c:v>10.8</c:v>
                </c:pt>
                <c:pt idx="1216">
                  <c:v>10.1</c:v>
                </c:pt>
                <c:pt idx="1217">
                  <c:v>9.9</c:v>
                </c:pt>
                <c:pt idx="1218">
                  <c:v>9.6999999999999993</c:v>
                </c:pt>
                <c:pt idx="1219">
                  <c:v>10</c:v>
                </c:pt>
                <c:pt idx="1220">
                  <c:v>9.5</c:v>
                </c:pt>
                <c:pt idx="1221">
                  <c:v>7.7</c:v>
                </c:pt>
                <c:pt idx="1222">
                  <c:v>7.1</c:v>
                </c:pt>
                <c:pt idx="1223">
                  <c:v>6.6</c:v>
                </c:pt>
                <c:pt idx="1224">
                  <c:v>5.2</c:v>
                </c:pt>
                <c:pt idx="1225">
                  <c:v>8.3000000000000007</c:v>
                </c:pt>
                <c:pt idx="1226">
                  <c:v>5.0999999999999996</c:v>
                </c:pt>
                <c:pt idx="1227">
                  <c:v>3.6</c:v>
                </c:pt>
                <c:pt idx="1228">
                  <c:v>2.9</c:v>
                </c:pt>
                <c:pt idx="1229">
                  <c:v>2.8</c:v>
                </c:pt>
                <c:pt idx="1230">
                  <c:v>3.7</c:v>
                </c:pt>
                <c:pt idx="1231">
                  <c:v>4.5</c:v>
                </c:pt>
                <c:pt idx="1232">
                  <c:v>5</c:v>
                </c:pt>
                <c:pt idx="1233">
                  <c:v>4.8</c:v>
                </c:pt>
                <c:pt idx="1234">
                  <c:v>4.5</c:v>
                </c:pt>
                <c:pt idx="1235">
                  <c:v>4.2</c:v>
                </c:pt>
                <c:pt idx="1236">
                  <c:v>4.3</c:v>
                </c:pt>
                <c:pt idx="1237">
                  <c:v>5.5</c:v>
                </c:pt>
                <c:pt idx="1238">
                  <c:v>3.9</c:v>
                </c:pt>
                <c:pt idx="1239">
                  <c:v>3.1</c:v>
                </c:pt>
                <c:pt idx="1240">
                  <c:v>3.8</c:v>
                </c:pt>
                <c:pt idx="1241">
                  <c:v>5.4</c:v>
                </c:pt>
                <c:pt idx="1242">
                  <c:v>5.4</c:v>
                </c:pt>
                <c:pt idx="1243">
                  <c:v>5.9</c:v>
                </c:pt>
                <c:pt idx="1244">
                  <c:v>6.6</c:v>
                </c:pt>
                <c:pt idx="1245">
                  <c:v>4.7</c:v>
                </c:pt>
                <c:pt idx="1246">
                  <c:v>4.8</c:v>
                </c:pt>
                <c:pt idx="1247">
                  <c:v>4</c:v>
                </c:pt>
                <c:pt idx="1248">
                  <c:v>3.6</c:v>
                </c:pt>
                <c:pt idx="1249">
                  <c:v>2.9</c:v>
                </c:pt>
                <c:pt idx="1250">
                  <c:v>2.4</c:v>
                </c:pt>
                <c:pt idx="1251">
                  <c:v>4.2</c:v>
                </c:pt>
                <c:pt idx="1252">
                  <c:v>3</c:v>
                </c:pt>
                <c:pt idx="1253">
                  <c:v>2.6</c:v>
                </c:pt>
                <c:pt idx="1254">
                  <c:v>2.6</c:v>
                </c:pt>
                <c:pt idx="1255">
                  <c:v>5.7</c:v>
                </c:pt>
                <c:pt idx="1256">
                  <c:v>5.0999999999999996</c:v>
                </c:pt>
                <c:pt idx="1257">
                  <c:v>4.5999999999999996</c:v>
                </c:pt>
                <c:pt idx="1258">
                  <c:v>4.3</c:v>
                </c:pt>
                <c:pt idx="1259">
                  <c:v>3.8</c:v>
                </c:pt>
                <c:pt idx="1260">
                  <c:v>3.6</c:v>
                </c:pt>
                <c:pt idx="1261">
                  <c:v>2.7</c:v>
                </c:pt>
                <c:pt idx="1262">
                  <c:v>3.9</c:v>
                </c:pt>
                <c:pt idx="1263">
                  <c:v>4.5999999999999996</c:v>
                </c:pt>
                <c:pt idx="1264">
                  <c:v>6.5</c:v>
                </c:pt>
                <c:pt idx="1265">
                  <c:v>7.6</c:v>
                </c:pt>
                <c:pt idx="1266">
                  <c:v>9</c:v>
                </c:pt>
                <c:pt idx="1267">
                  <c:v>9.1999999999999993</c:v>
                </c:pt>
                <c:pt idx="1268">
                  <c:v>8.6999999999999993</c:v>
                </c:pt>
                <c:pt idx="1269">
                  <c:v>8.4</c:v>
                </c:pt>
                <c:pt idx="1270">
                  <c:v>8.3000000000000007</c:v>
                </c:pt>
                <c:pt idx="1271">
                  <c:v>8.5</c:v>
                </c:pt>
                <c:pt idx="1272">
                  <c:v>8.1999999999999993</c:v>
                </c:pt>
                <c:pt idx="1273">
                  <c:v>8.8000000000000007</c:v>
                </c:pt>
                <c:pt idx="1274">
                  <c:v>7.5</c:v>
                </c:pt>
                <c:pt idx="1275">
                  <c:v>7.5</c:v>
                </c:pt>
                <c:pt idx="1276">
                  <c:v>5.7</c:v>
                </c:pt>
                <c:pt idx="1277">
                  <c:v>5.6</c:v>
                </c:pt>
                <c:pt idx="1278">
                  <c:v>5.3</c:v>
                </c:pt>
                <c:pt idx="1279">
                  <c:v>4.9000000000000004</c:v>
                </c:pt>
                <c:pt idx="1280">
                  <c:v>3.4</c:v>
                </c:pt>
                <c:pt idx="1281">
                  <c:v>3.5</c:v>
                </c:pt>
                <c:pt idx="1282">
                  <c:v>3.7</c:v>
                </c:pt>
                <c:pt idx="1283">
                  <c:v>3.9</c:v>
                </c:pt>
                <c:pt idx="1284">
                  <c:v>4.0999999999999996</c:v>
                </c:pt>
                <c:pt idx="1285">
                  <c:v>4.2</c:v>
                </c:pt>
                <c:pt idx="1286">
                  <c:v>4.3</c:v>
                </c:pt>
                <c:pt idx="1287">
                  <c:v>4.4000000000000004</c:v>
                </c:pt>
                <c:pt idx="1288">
                  <c:v>5</c:v>
                </c:pt>
                <c:pt idx="1289">
                  <c:v>5.5</c:v>
                </c:pt>
                <c:pt idx="1290">
                  <c:v>5.7</c:v>
                </c:pt>
                <c:pt idx="1291">
                  <c:v>6</c:v>
                </c:pt>
                <c:pt idx="1292">
                  <c:v>7.1</c:v>
                </c:pt>
                <c:pt idx="1293">
                  <c:v>7.6</c:v>
                </c:pt>
                <c:pt idx="1294">
                  <c:v>7.4</c:v>
                </c:pt>
                <c:pt idx="1295">
                  <c:v>7.4</c:v>
                </c:pt>
                <c:pt idx="1296">
                  <c:v>8.1999999999999993</c:v>
                </c:pt>
                <c:pt idx="1297">
                  <c:v>7.5</c:v>
                </c:pt>
                <c:pt idx="1298">
                  <c:v>7.2</c:v>
                </c:pt>
                <c:pt idx="1299">
                  <c:v>6.9</c:v>
                </c:pt>
                <c:pt idx="1300">
                  <c:v>6.3</c:v>
                </c:pt>
                <c:pt idx="1301">
                  <c:v>6.2</c:v>
                </c:pt>
                <c:pt idx="1302">
                  <c:v>6.2</c:v>
                </c:pt>
                <c:pt idx="1303">
                  <c:v>6.4</c:v>
                </c:pt>
                <c:pt idx="1304">
                  <c:v>6.5</c:v>
                </c:pt>
                <c:pt idx="1305">
                  <c:v>5.9</c:v>
                </c:pt>
                <c:pt idx="1306">
                  <c:v>6</c:v>
                </c:pt>
                <c:pt idx="1307">
                  <c:v>6.5</c:v>
                </c:pt>
                <c:pt idx="1308">
                  <c:v>6.9</c:v>
                </c:pt>
                <c:pt idx="1309">
                  <c:v>7.1</c:v>
                </c:pt>
                <c:pt idx="1310">
                  <c:v>7.9</c:v>
                </c:pt>
                <c:pt idx="1311">
                  <c:v>7.8</c:v>
                </c:pt>
                <c:pt idx="1312">
                  <c:v>7.6</c:v>
                </c:pt>
                <c:pt idx="1313">
                  <c:v>8.1</c:v>
                </c:pt>
                <c:pt idx="1314">
                  <c:v>8.9</c:v>
                </c:pt>
                <c:pt idx="1315">
                  <c:v>9.1999999999999993</c:v>
                </c:pt>
                <c:pt idx="1316">
                  <c:v>9.5</c:v>
                </c:pt>
                <c:pt idx="1317">
                  <c:v>11</c:v>
                </c:pt>
                <c:pt idx="1318">
                  <c:v>11.7</c:v>
                </c:pt>
                <c:pt idx="1319">
                  <c:v>11.7</c:v>
                </c:pt>
                <c:pt idx="1320">
                  <c:v>11.9</c:v>
                </c:pt>
                <c:pt idx="1321">
                  <c:v>12.1</c:v>
                </c:pt>
                <c:pt idx="1322">
                  <c:v>11.7</c:v>
                </c:pt>
                <c:pt idx="1323">
                  <c:v>11.3</c:v>
                </c:pt>
                <c:pt idx="1324">
                  <c:v>11</c:v>
                </c:pt>
                <c:pt idx="1325">
                  <c:v>10.9</c:v>
                </c:pt>
                <c:pt idx="1326">
                  <c:v>10.8</c:v>
                </c:pt>
                <c:pt idx="1327">
                  <c:v>10.3</c:v>
                </c:pt>
                <c:pt idx="1328">
                  <c:v>10.1</c:v>
                </c:pt>
                <c:pt idx="1329">
                  <c:v>10</c:v>
                </c:pt>
                <c:pt idx="1330">
                  <c:v>9.6999999999999993</c:v>
                </c:pt>
                <c:pt idx="1331">
                  <c:v>10.1</c:v>
                </c:pt>
                <c:pt idx="1332">
                  <c:v>9.8000000000000007</c:v>
                </c:pt>
                <c:pt idx="1333">
                  <c:v>9.6</c:v>
                </c:pt>
                <c:pt idx="1334">
                  <c:v>9.6</c:v>
                </c:pt>
                <c:pt idx="1335">
                  <c:v>9.5</c:v>
                </c:pt>
                <c:pt idx="1336">
                  <c:v>9.5</c:v>
                </c:pt>
                <c:pt idx="1337">
                  <c:v>9.3000000000000007</c:v>
                </c:pt>
                <c:pt idx="1338">
                  <c:v>9.1999999999999993</c:v>
                </c:pt>
                <c:pt idx="1339">
                  <c:v>9.6</c:v>
                </c:pt>
                <c:pt idx="1340">
                  <c:v>9.6</c:v>
                </c:pt>
                <c:pt idx="1341">
                  <c:v>10.1</c:v>
                </c:pt>
                <c:pt idx="1342">
                  <c:v>10.4</c:v>
                </c:pt>
                <c:pt idx="1343">
                  <c:v>11.7</c:v>
                </c:pt>
                <c:pt idx="1344">
                  <c:v>13.1</c:v>
                </c:pt>
                <c:pt idx="1345">
                  <c:v>14.4</c:v>
                </c:pt>
                <c:pt idx="1346">
                  <c:v>14.9</c:v>
                </c:pt>
                <c:pt idx="1347">
                  <c:v>16.100000000000001</c:v>
                </c:pt>
                <c:pt idx="1348">
                  <c:v>14.9</c:v>
                </c:pt>
                <c:pt idx="1349">
                  <c:v>14.3</c:v>
                </c:pt>
                <c:pt idx="1350">
                  <c:v>13.6</c:v>
                </c:pt>
                <c:pt idx="1351">
                  <c:v>12.6</c:v>
                </c:pt>
                <c:pt idx="1352">
                  <c:v>12.7</c:v>
                </c:pt>
                <c:pt idx="1353">
                  <c:v>12.8</c:v>
                </c:pt>
                <c:pt idx="1354">
                  <c:v>12.2</c:v>
                </c:pt>
                <c:pt idx="1355">
                  <c:v>11.7</c:v>
                </c:pt>
                <c:pt idx="1356">
                  <c:v>11.2</c:v>
                </c:pt>
                <c:pt idx="1357">
                  <c:v>10.8</c:v>
                </c:pt>
                <c:pt idx="1358">
                  <c:v>10.8</c:v>
                </c:pt>
                <c:pt idx="1359">
                  <c:v>10.7</c:v>
                </c:pt>
                <c:pt idx="1360">
                  <c:v>10.7</c:v>
                </c:pt>
                <c:pt idx="1361">
                  <c:v>10.5</c:v>
                </c:pt>
                <c:pt idx="1362">
                  <c:v>10.4</c:v>
                </c:pt>
                <c:pt idx="1363">
                  <c:v>10.1</c:v>
                </c:pt>
                <c:pt idx="1364">
                  <c:v>9.9</c:v>
                </c:pt>
                <c:pt idx="1365">
                  <c:v>9.6999999999999993</c:v>
                </c:pt>
                <c:pt idx="1366">
                  <c:v>9.6</c:v>
                </c:pt>
                <c:pt idx="1367">
                  <c:v>9.5</c:v>
                </c:pt>
                <c:pt idx="1368">
                  <c:v>9.3000000000000007</c:v>
                </c:pt>
                <c:pt idx="1369">
                  <c:v>9.1999999999999993</c:v>
                </c:pt>
                <c:pt idx="1370">
                  <c:v>9.1</c:v>
                </c:pt>
                <c:pt idx="1371">
                  <c:v>9.1</c:v>
                </c:pt>
                <c:pt idx="1372">
                  <c:v>9.1</c:v>
                </c:pt>
                <c:pt idx="1373">
                  <c:v>9.1</c:v>
                </c:pt>
                <c:pt idx="1374">
                  <c:v>9</c:v>
                </c:pt>
                <c:pt idx="1375">
                  <c:v>8.8000000000000007</c:v>
                </c:pt>
                <c:pt idx="1376">
                  <c:v>8.6</c:v>
                </c:pt>
                <c:pt idx="1377">
                  <c:v>8.6999999999999993</c:v>
                </c:pt>
                <c:pt idx="1378">
                  <c:v>8.6</c:v>
                </c:pt>
                <c:pt idx="1379">
                  <c:v>8.5</c:v>
                </c:pt>
                <c:pt idx="1380">
                  <c:v>8.3000000000000007</c:v>
                </c:pt>
                <c:pt idx="1381">
                  <c:v>8.4</c:v>
                </c:pt>
                <c:pt idx="1382">
                  <c:v>8.1999999999999993</c:v>
                </c:pt>
                <c:pt idx="1383">
                  <c:v>8.3000000000000007</c:v>
                </c:pt>
                <c:pt idx="1384">
                  <c:v>8.3000000000000007</c:v>
                </c:pt>
                <c:pt idx="1385">
                  <c:v>8.6999999999999993</c:v>
                </c:pt>
                <c:pt idx="1386">
                  <c:v>8.5</c:v>
                </c:pt>
                <c:pt idx="1387">
                  <c:v>8.6</c:v>
                </c:pt>
                <c:pt idx="1388">
                  <c:v>8.4</c:v>
                </c:pt>
                <c:pt idx="1389">
                  <c:v>8.3000000000000007</c:v>
                </c:pt>
                <c:pt idx="1390">
                  <c:v>8.1</c:v>
                </c:pt>
                <c:pt idx="1391">
                  <c:v>7.9</c:v>
                </c:pt>
                <c:pt idx="1392">
                  <c:v>7.8</c:v>
                </c:pt>
                <c:pt idx="1393">
                  <c:v>7.6</c:v>
                </c:pt>
                <c:pt idx="1394">
                  <c:v>7.5</c:v>
                </c:pt>
                <c:pt idx="1395">
                  <c:v>7.8</c:v>
                </c:pt>
                <c:pt idx="1396">
                  <c:v>8.1</c:v>
                </c:pt>
                <c:pt idx="1397">
                  <c:v>8.3000000000000007</c:v>
                </c:pt>
                <c:pt idx="1398">
                  <c:v>8.5</c:v>
                </c:pt>
                <c:pt idx="1399">
                  <c:v>8.6</c:v>
                </c:pt>
                <c:pt idx="1400">
                  <c:v>8.5</c:v>
                </c:pt>
                <c:pt idx="1401">
                  <c:v>8.6</c:v>
                </c:pt>
                <c:pt idx="1402">
                  <c:v>8.6</c:v>
                </c:pt>
                <c:pt idx="1403">
                  <c:v>8.6999999999999993</c:v>
                </c:pt>
                <c:pt idx="1404">
                  <c:v>9.3000000000000007</c:v>
                </c:pt>
                <c:pt idx="1405">
                  <c:v>9.1</c:v>
                </c:pt>
                <c:pt idx="1406">
                  <c:v>9</c:v>
                </c:pt>
                <c:pt idx="1407">
                  <c:v>8.6999999999999993</c:v>
                </c:pt>
                <c:pt idx="1408">
                  <c:v>8.3000000000000007</c:v>
                </c:pt>
                <c:pt idx="1409">
                  <c:v>8</c:v>
                </c:pt>
                <c:pt idx="1410">
                  <c:v>7.8</c:v>
                </c:pt>
                <c:pt idx="1411">
                  <c:v>7.6</c:v>
                </c:pt>
                <c:pt idx="1412">
                  <c:v>7.3</c:v>
                </c:pt>
                <c:pt idx="1413">
                  <c:v>7</c:v>
                </c:pt>
                <c:pt idx="1414">
                  <c:v>6.4</c:v>
                </c:pt>
                <c:pt idx="1415">
                  <c:v>5.9</c:v>
                </c:pt>
                <c:pt idx="1416">
                  <c:v>6.6</c:v>
                </c:pt>
                <c:pt idx="1417">
                  <c:v>7.2</c:v>
                </c:pt>
                <c:pt idx="1418">
                  <c:v>7.3</c:v>
                </c:pt>
                <c:pt idx="1419">
                  <c:v>7.3</c:v>
                </c:pt>
                <c:pt idx="1420">
                  <c:v>7.6</c:v>
                </c:pt>
                <c:pt idx="1421">
                  <c:v>7.3</c:v>
                </c:pt>
                <c:pt idx="1422">
                  <c:v>7</c:v>
                </c:pt>
                <c:pt idx="1423">
                  <c:v>7</c:v>
                </c:pt>
                <c:pt idx="1424">
                  <c:v>7</c:v>
                </c:pt>
                <c:pt idx="1425">
                  <c:v>7</c:v>
                </c:pt>
                <c:pt idx="1426">
                  <c:v>7</c:v>
                </c:pt>
                <c:pt idx="1427">
                  <c:v>7</c:v>
                </c:pt>
                <c:pt idx="1428">
                  <c:v>6.9</c:v>
                </c:pt>
                <c:pt idx="1429">
                  <c:v>6.8</c:v>
                </c:pt>
                <c:pt idx="1430">
                  <c:v>6.8</c:v>
                </c:pt>
                <c:pt idx="1431">
                  <c:v>6.7</c:v>
                </c:pt>
                <c:pt idx="1432">
                  <c:v>6.7</c:v>
                </c:pt>
                <c:pt idx="1433">
                  <c:v>6.6</c:v>
                </c:pt>
                <c:pt idx="1434">
                  <c:v>6.7</c:v>
                </c:pt>
                <c:pt idx="1435">
                  <c:v>6.9</c:v>
                </c:pt>
                <c:pt idx="1436">
                  <c:v>6.9</c:v>
                </c:pt>
                <c:pt idx="1437">
                  <c:v>7</c:v>
                </c:pt>
                <c:pt idx="1438">
                  <c:v>7</c:v>
                </c:pt>
                <c:pt idx="1439">
                  <c:v>6.8</c:v>
                </c:pt>
                <c:pt idx="1440">
                  <c:v>6.6</c:v>
                </c:pt>
                <c:pt idx="1441">
                  <c:v>6.5</c:v>
                </c:pt>
                <c:pt idx="1442">
                  <c:v>6.2</c:v>
                </c:pt>
                <c:pt idx="1443">
                  <c:v>6.1</c:v>
                </c:pt>
                <c:pt idx="1444">
                  <c:v>6.1</c:v>
                </c:pt>
                <c:pt idx="1445">
                  <c:v>5.2</c:v>
                </c:pt>
                <c:pt idx="1446">
                  <c:v>4.7</c:v>
                </c:pt>
                <c:pt idx="1447">
                  <c:v>4.7</c:v>
                </c:pt>
                <c:pt idx="1448">
                  <c:v>4.7</c:v>
                </c:pt>
                <c:pt idx="1449">
                  <c:v>5.5</c:v>
                </c:pt>
                <c:pt idx="1450">
                  <c:v>5.7</c:v>
                </c:pt>
                <c:pt idx="1451">
                  <c:v>6</c:v>
                </c:pt>
                <c:pt idx="1452">
                  <c:v>6</c:v>
                </c:pt>
                <c:pt idx="1453">
                  <c:v>5.9</c:v>
                </c:pt>
                <c:pt idx="1454">
                  <c:v>5.8</c:v>
                </c:pt>
                <c:pt idx="1455">
                  <c:v>5.7</c:v>
                </c:pt>
                <c:pt idx="1456">
                  <c:v>5.6</c:v>
                </c:pt>
                <c:pt idx="1457">
                  <c:v>5.6</c:v>
                </c:pt>
                <c:pt idx="1458">
                  <c:v>5.6</c:v>
                </c:pt>
                <c:pt idx="1459">
                  <c:v>6</c:v>
                </c:pt>
                <c:pt idx="1460">
                  <c:v>7</c:v>
                </c:pt>
                <c:pt idx="1461">
                  <c:v>7.1</c:v>
                </c:pt>
                <c:pt idx="1462">
                  <c:v>7.1</c:v>
                </c:pt>
                <c:pt idx="1463">
                  <c:v>6.6</c:v>
                </c:pt>
                <c:pt idx="1464">
                  <c:v>6.4</c:v>
                </c:pt>
                <c:pt idx="1465">
                  <c:v>6.2</c:v>
                </c:pt>
                <c:pt idx="1466">
                  <c:v>6.2</c:v>
                </c:pt>
                <c:pt idx="1467">
                  <c:v>6.4</c:v>
                </c:pt>
                <c:pt idx="1468">
                  <c:v>6.3</c:v>
                </c:pt>
                <c:pt idx="1469">
                  <c:v>6.3</c:v>
                </c:pt>
                <c:pt idx="1470">
                  <c:v>6.3</c:v>
                </c:pt>
                <c:pt idx="1471">
                  <c:v>6.2</c:v>
                </c:pt>
                <c:pt idx="1472">
                  <c:v>6.1</c:v>
                </c:pt>
                <c:pt idx="1473">
                  <c:v>6.1</c:v>
                </c:pt>
                <c:pt idx="1474">
                  <c:v>6</c:v>
                </c:pt>
                <c:pt idx="1475">
                  <c:v>6</c:v>
                </c:pt>
                <c:pt idx="1476">
                  <c:v>6.1</c:v>
                </c:pt>
                <c:pt idx="1477">
                  <c:v>6.1</c:v>
                </c:pt>
                <c:pt idx="1478">
                  <c:v>6</c:v>
                </c:pt>
                <c:pt idx="1479">
                  <c:v>5.9</c:v>
                </c:pt>
                <c:pt idx="1480">
                  <c:v>5.9</c:v>
                </c:pt>
                <c:pt idx="1481">
                  <c:v>5.8</c:v>
                </c:pt>
                <c:pt idx="1482">
                  <c:v>5.7</c:v>
                </c:pt>
                <c:pt idx="1483">
                  <c:v>5.7</c:v>
                </c:pt>
                <c:pt idx="1484">
                  <c:v>5.6</c:v>
                </c:pt>
                <c:pt idx="1485">
                  <c:v>5.6</c:v>
                </c:pt>
                <c:pt idx="1486">
                  <c:v>5.8</c:v>
                </c:pt>
                <c:pt idx="1487">
                  <c:v>5.5</c:v>
                </c:pt>
                <c:pt idx="1488">
                  <c:v>5</c:v>
                </c:pt>
                <c:pt idx="1489">
                  <c:v>5.2</c:v>
                </c:pt>
                <c:pt idx="1490">
                  <c:v>5.3</c:v>
                </c:pt>
                <c:pt idx="1491">
                  <c:v>5.4</c:v>
                </c:pt>
                <c:pt idx="1492">
                  <c:v>5.5</c:v>
                </c:pt>
                <c:pt idx="1493">
                  <c:v>5.7</c:v>
                </c:pt>
                <c:pt idx="1494">
                  <c:v>5</c:v>
                </c:pt>
                <c:pt idx="1495">
                  <c:v>4.7</c:v>
                </c:pt>
                <c:pt idx="1496">
                  <c:v>4.5</c:v>
                </c:pt>
                <c:pt idx="1497">
                  <c:v>4.5</c:v>
                </c:pt>
                <c:pt idx="1498">
                  <c:v>4.5999999999999996</c:v>
                </c:pt>
                <c:pt idx="1499">
                  <c:v>4.5999999999999996</c:v>
                </c:pt>
                <c:pt idx="1500">
                  <c:v>4.8</c:v>
                </c:pt>
                <c:pt idx="1501">
                  <c:v>4.4000000000000004</c:v>
                </c:pt>
                <c:pt idx="1502">
                  <c:v>4.0999999999999996</c:v>
                </c:pt>
                <c:pt idx="1503">
                  <c:v>3.6</c:v>
                </c:pt>
                <c:pt idx="1504">
                  <c:v>3.2</c:v>
                </c:pt>
                <c:pt idx="1505">
                  <c:v>2.8</c:v>
                </c:pt>
                <c:pt idx="1506">
                  <c:v>2.6</c:v>
                </c:pt>
                <c:pt idx="1507">
                  <c:v>3.3</c:v>
                </c:pt>
                <c:pt idx="1508">
                  <c:v>3.3</c:v>
                </c:pt>
                <c:pt idx="1509">
                  <c:v>3.3</c:v>
                </c:pt>
                <c:pt idx="1510">
                  <c:v>3.2</c:v>
                </c:pt>
                <c:pt idx="1511">
                  <c:v>3</c:v>
                </c:pt>
                <c:pt idx="1512">
                  <c:v>2.9</c:v>
                </c:pt>
                <c:pt idx="1513">
                  <c:v>2.8</c:v>
                </c:pt>
                <c:pt idx="1514">
                  <c:v>2.6</c:v>
                </c:pt>
                <c:pt idx="1515">
                  <c:v>2.6</c:v>
                </c:pt>
                <c:pt idx="1516">
                  <c:v>2.6</c:v>
                </c:pt>
                <c:pt idx="1517">
                  <c:v>2.6</c:v>
                </c:pt>
                <c:pt idx="1518">
                  <c:v>2.1</c:v>
                </c:pt>
                <c:pt idx="1519">
                  <c:v>2.2000000000000002</c:v>
                </c:pt>
                <c:pt idx="1520">
                  <c:v>2.2000000000000002</c:v>
                </c:pt>
                <c:pt idx="1521">
                  <c:v>1.8</c:v>
                </c:pt>
                <c:pt idx="1522">
                  <c:v>1.6</c:v>
                </c:pt>
                <c:pt idx="1523">
                  <c:v>1.4</c:v>
                </c:pt>
                <c:pt idx="1524">
                  <c:v>1.4</c:v>
                </c:pt>
                <c:pt idx="1525">
                  <c:v>1.2</c:v>
                </c:pt>
                <c:pt idx="1526">
                  <c:v>1.2</c:v>
                </c:pt>
                <c:pt idx="1527">
                  <c:v>1.1000000000000001</c:v>
                </c:pt>
                <c:pt idx="1528">
                  <c:v>1</c:v>
                </c:pt>
                <c:pt idx="1529">
                  <c:v>1</c:v>
                </c:pt>
                <c:pt idx="1530">
                  <c:v>1</c:v>
                </c:pt>
                <c:pt idx="1531">
                  <c:v>1</c:v>
                </c:pt>
                <c:pt idx="1532">
                  <c:v>0.9</c:v>
                </c:pt>
                <c:pt idx="1533">
                  <c:v>0.9</c:v>
                </c:pt>
                <c:pt idx="1534">
                  <c:v>0.9</c:v>
                </c:pt>
                <c:pt idx="1535">
                  <c:v>0.9</c:v>
                </c:pt>
                <c:pt idx="1536">
                  <c:v>0.9</c:v>
                </c:pt>
                <c:pt idx="1537">
                  <c:v>1</c:v>
                </c:pt>
                <c:pt idx="1538">
                  <c:v>1.1000000000000001</c:v>
                </c:pt>
                <c:pt idx="1539">
                  <c:v>1.1000000000000001</c:v>
                </c:pt>
                <c:pt idx="1540">
                  <c:v>1.1000000000000001</c:v>
                </c:pt>
                <c:pt idx="1541">
                  <c:v>1.1000000000000001</c:v>
                </c:pt>
                <c:pt idx="1542">
                  <c:v>0.9</c:v>
                </c:pt>
                <c:pt idx="1543">
                  <c:v>0.9</c:v>
                </c:pt>
                <c:pt idx="1544">
                  <c:v>0.8</c:v>
                </c:pt>
                <c:pt idx="1545">
                  <c:v>0.7</c:v>
                </c:pt>
                <c:pt idx="1546">
                  <c:v>0.7</c:v>
                </c:pt>
                <c:pt idx="1547">
                  <c:v>0.7</c:v>
                </c:pt>
                <c:pt idx="1548">
                  <c:v>0.6</c:v>
                </c:pt>
                <c:pt idx="1549">
                  <c:v>0.6</c:v>
                </c:pt>
                <c:pt idx="1550">
                  <c:v>0.6</c:v>
                </c:pt>
                <c:pt idx="1551">
                  <c:v>0.6</c:v>
                </c:pt>
                <c:pt idx="1552">
                  <c:v>0.6</c:v>
                </c:pt>
                <c:pt idx="1553">
                  <c:v>0.6</c:v>
                </c:pt>
                <c:pt idx="1554">
                  <c:v>0.6</c:v>
                </c:pt>
                <c:pt idx="1555">
                  <c:v>0.6</c:v>
                </c:pt>
                <c:pt idx="1556">
                  <c:v>0.5</c:v>
                </c:pt>
                <c:pt idx="1557">
                  <c:v>0.5</c:v>
                </c:pt>
                <c:pt idx="1558">
                  <c:v>0.5</c:v>
                </c:pt>
                <c:pt idx="1559">
                  <c:v>0.5</c:v>
                </c:pt>
                <c:pt idx="1560">
                  <c:v>0.5</c:v>
                </c:pt>
                <c:pt idx="1561">
                  <c:v>0.5</c:v>
                </c:pt>
                <c:pt idx="1562">
                  <c:v>0.5</c:v>
                </c:pt>
                <c:pt idx="1563">
                  <c:v>0.5</c:v>
                </c:pt>
                <c:pt idx="1564">
                  <c:v>0.5</c:v>
                </c:pt>
                <c:pt idx="1565">
                  <c:v>0.4</c:v>
                </c:pt>
                <c:pt idx="1566">
                  <c:v>0.4</c:v>
                </c:pt>
                <c:pt idx="1567">
                  <c:v>0.4</c:v>
                </c:pt>
                <c:pt idx="1568">
                  <c:v>0.4</c:v>
                </c:pt>
                <c:pt idx="1569">
                  <c:v>0.4</c:v>
                </c:pt>
                <c:pt idx="1570">
                  <c:v>0.4</c:v>
                </c:pt>
                <c:pt idx="1571">
                  <c:v>0.4</c:v>
                </c:pt>
                <c:pt idx="1572">
                  <c:v>0.4</c:v>
                </c:pt>
                <c:pt idx="1573">
                  <c:v>0.4</c:v>
                </c:pt>
                <c:pt idx="1574">
                  <c:v>0.4</c:v>
                </c:pt>
                <c:pt idx="1575">
                  <c:v>0.4</c:v>
                </c:pt>
                <c:pt idx="1576">
                  <c:v>0.4</c:v>
                </c:pt>
                <c:pt idx="1577">
                  <c:v>0.4</c:v>
                </c:pt>
                <c:pt idx="1578">
                  <c:v>0.4</c:v>
                </c:pt>
                <c:pt idx="1579">
                  <c:v>0.4</c:v>
                </c:pt>
                <c:pt idx="1580">
                  <c:v>0.4</c:v>
                </c:pt>
                <c:pt idx="1581">
                  <c:v>0.4</c:v>
                </c:pt>
                <c:pt idx="1582">
                  <c:v>0.4</c:v>
                </c:pt>
                <c:pt idx="1583">
                  <c:v>0.4</c:v>
                </c:pt>
                <c:pt idx="1584">
                  <c:v>0.4</c:v>
                </c:pt>
                <c:pt idx="1585">
                  <c:v>0.4</c:v>
                </c:pt>
                <c:pt idx="1586">
                  <c:v>0.3</c:v>
                </c:pt>
                <c:pt idx="1587">
                  <c:v>0.3</c:v>
                </c:pt>
                <c:pt idx="1588">
                  <c:v>0.3</c:v>
                </c:pt>
                <c:pt idx="1589">
                  <c:v>0.3</c:v>
                </c:pt>
                <c:pt idx="1590">
                  <c:v>0.3</c:v>
                </c:pt>
                <c:pt idx="1591">
                  <c:v>0.3</c:v>
                </c:pt>
                <c:pt idx="1592">
                  <c:v>0.3</c:v>
                </c:pt>
                <c:pt idx="1593">
                  <c:v>0.3</c:v>
                </c:pt>
                <c:pt idx="1594">
                  <c:v>0.3</c:v>
                </c:pt>
                <c:pt idx="1595">
                  <c:v>0.3</c:v>
                </c:pt>
                <c:pt idx="1596">
                  <c:v>0.3</c:v>
                </c:pt>
                <c:pt idx="1597">
                  <c:v>0.3</c:v>
                </c:pt>
                <c:pt idx="1598">
                  <c:v>0.3</c:v>
                </c:pt>
                <c:pt idx="1599">
                  <c:v>0.3</c:v>
                </c:pt>
                <c:pt idx="1600">
                  <c:v>0.3</c:v>
                </c:pt>
                <c:pt idx="1601">
                  <c:v>0.3</c:v>
                </c:pt>
                <c:pt idx="1602">
                  <c:v>0.3</c:v>
                </c:pt>
                <c:pt idx="1603">
                  <c:v>0.3</c:v>
                </c:pt>
                <c:pt idx="1604">
                  <c:v>0.3</c:v>
                </c:pt>
                <c:pt idx="1605">
                  <c:v>0.3</c:v>
                </c:pt>
                <c:pt idx="1606">
                  <c:v>0.3</c:v>
                </c:pt>
                <c:pt idx="1607">
                  <c:v>0.3</c:v>
                </c:pt>
                <c:pt idx="1608">
                  <c:v>0.3</c:v>
                </c:pt>
                <c:pt idx="1609">
                  <c:v>0.3</c:v>
                </c:pt>
                <c:pt idx="1610">
                  <c:v>0.3</c:v>
                </c:pt>
                <c:pt idx="1611">
                  <c:v>0.3</c:v>
                </c:pt>
                <c:pt idx="1612">
                  <c:v>0.3</c:v>
                </c:pt>
                <c:pt idx="1613">
                  <c:v>0.3</c:v>
                </c:pt>
                <c:pt idx="1614">
                  <c:v>0.3</c:v>
                </c:pt>
                <c:pt idx="1615">
                  <c:v>0.3</c:v>
                </c:pt>
                <c:pt idx="1616">
                  <c:v>0.3</c:v>
                </c:pt>
                <c:pt idx="1617">
                  <c:v>0.3</c:v>
                </c:pt>
                <c:pt idx="1618">
                  <c:v>0.3</c:v>
                </c:pt>
                <c:pt idx="1619">
                  <c:v>0.3</c:v>
                </c:pt>
                <c:pt idx="1620">
                  <c:v>0.3</c:v>
                </c:pt>
                <c:pt idx="1621">
                  <c:v>0.3</c:v>
                </c:pt>
                <c:pt idx="1622">
                  <c:v>0.3</c:v>
                </c:pt>
                <c:pt idx="1623">
                  <c:v>0.3</c:v>
                </c:pt>
                <c:pt idx="1624">
                  <c:v>0.3</c:v>
                </c:pt>
                <c:pt idx="1625">
                  <c:v>0.3</c:v>
                </c:pt>
                <c:pt idx="1626">
                  <c:v>0.3</c:v>
                </c:pt>
                <c:pt idx="1627">
                  <c:v>0.3</c:v>
                </c:pt>
                <c:pt idx="1628">
                  <c:v>0.3</c:v>
                </c:pt>
                <c:pt idx="1629">
                  <c:v>0.3</c:v>
                </c:pt>
                <c:pt idx="1630">
                  <c:v>0.3</c:v>
                </c:pt>
                <c:pt idx="1631">
                  <c:v>0.3</c:v>
                </c:pt>
                <c:pt idx="1632">
                  <c:v>0.3</c:v>
                </c:pt>
                <c:pt idx="1633">
                  <c:v>0.3</c:v>
                </c:pt>
                <c:pt idx="1634">
                  <c:v>0.3</c:v>
                </c:pt>
                <c:pt idx="1635">
                  <c:v>0.3</c:v>
                </c:pt>
                <c:pt idx="1636">
                  <c:v>0.3</c:v>
                </c:pt>
                <c:pt idx="1637">
                  <c:v>0.3</c:v>
                </c:pt>
                <c:pt idx="1638">
                  <c:v>0.3</c:v>
                </c:pt>
                <c:pt idx="1639">
                  <c:v>0.3</c:v>
                </c:pt>
                <c:pt idx="1640">
                  <c:v>0.3</c:v>
                </c:pt>
                <c:pt idx="1641">
                  <c:v>0.3</c:v>
                </c:pt>
                <c:pt idx="1642">
                  <c:v>0.3</c:v>
                </c:pt>
                <c:pt idx="1643">
                  <c:v>0.3</c:v>
                </c:pt>
                <c:pt idx="1644">
                  <c:v>0.3</c:v>
                </c:pt>
                <c:pt idx="1645">
                  <c:v>0.3</c:v>
                </c:pt>
                <c:pt idx="1646">
                  <c:v>0.3</c:v>
                </c:pt>
                <c:pt idx="1647">
                  <c:v>0.3</c:v>
                </c:pt>
                <c:pt idx="1648">
                  <c:v>0.3</c:v>
                </c:pt>
                <c:pt idx="1649">
                  <c:v>0.3</c:v>
                </c:pt>
                <c:pt idx="1650">
                  <c:v>0.3</c:v>
                </c:pt>
                <c:pt idx="1651">
                  <c:v>0.3</c:v>
                </c:pt>
                <c:pt idx="1652">
                  <c:v>0.3</c:v>
                </c:pt>
                <c:pt idx="1653">
                  <c:v>0.3</c:v>
                </c:pt>
                <c:pt idx="1654">
                  <c:v>0.3</c:v>
                </c:pt>
                <c:pt idx="1655">
                  <c:v>0.3</c:v>
                </c:pt>
                <c:pt idx="1656">
                  <c:v>0.3</c:v>
                </c:pt>
                <c:pt idx="1657">
                  <c:v>0.3</c:v>
                </c:pt>
                <c:pt idx="1658">
                  <c:v>0.3</c:v>
                </c:pt>
                <c:pt idx="1659">
                  <c:v>0.3</c:v>
                </c:pt>
                <c:pt idx="1660">
                  <c:v>0.3</c:v>
                </c:pt>
                <c:pt idx="1661">
                  <c:v>0.3</c:v>
                </c:pt>
                <c:pt idx="1662">
                  <c:v>0.3</c:v>
                </c:pt>
                <c:pt idx="1663">
                  <c:v>0.3</c:v>
                </c:pt>
                <c:pt idx="1664">
                  <c:v>0.2</c:v>
                </c:pt>
                <c:pt idx="1665">
                  <c:v>0.2</c:v>
                </c:pt>
                <c:pt idx="1666">
                  <c:v>0.2</c:v>
                </c:pt>
                <c:pt idx="1667">
                  <c:v>0.2</c:v>
                </c:pt>
                <c:pt idx="1668">
                  <c:v>0.2</c:v>
                </c:pt>
                <c:pt idx="1669">
                  <c:v>0.2</c:v>
                </c:pt>
                <c:pt idx="1670">
                  <c:v>0.2</c:v>
                </c:pt>
                <c:pt idx="1671">
                  <c:v>0.2</c:v>
                </c:pt>
                <c:pt idx="1672">
                  <c:v>0.2</c:v>
                </c:pt>
                <c:pt idx="1673">
                  <c:v>0.2</c:v>
                </c:pt>
                <c:pt idx="1674">
                  <c:v>0.2</c:v>
                </c:pt>
                <c:pt idx="1675">
                  <c:v>0.2</c:v>
                </c:pt>
                <c:pt idx="1676">
                  <c:v>0.2</c:v>
                </c:pt>
                <c:pt idx="1677">
                  <c:v>0.2</c:v>
                </c:pt>
                <c:pt idx="1678">
                  <c:v>0.2</c:v>
                </c:pt>
                <c:pt idx="1679">
                  <c:v>0.2</c:v>
                </c:pt>
                <c:pt idx="1680">
                  <c:v>0.2</c:v>
                </c:pt>
                <c:pt idx="1681">
                  <c:v>0.2</c:v>
                </c:pt>
                <c:pt idx="1682">
                  <c:v>0.2</c:v>
                </c:pt>
                <c:pt idx="1683">
                  <c:v>0.2</c:v>
                </c:pt>
                <c:pt idx="1684">
                  <c:v>0.2</c:v>
                </c:pt>
                <c:pt idx="1685">
                  <c:v>0.2</c:v>
                </c:pt>
                <c:pt idx="1686">
                  <c:v>0.2</c:v>
                </c:pt>
                <c:pt idx="1687">
                  <c:v>0.2</c:v>
                </c:pt>
                <c:pt idx="1688">
                  <c:v>0.2</c:v>
                </c:pt>
                <c:pt idx="1689">
                  <c:v>0.2</c:v>
                </c:pt>
                <c:pt idx="1690">
                  <c:v>0.2</c:v>
                </c:pt>
                <c:pt idx="1691">
                  <c:v>0.2</c:v>
                </c:pt>
                <c:pt idx="1692">
                  <c:v>0.2</c:v>
                </c:pt>
                <c:pt idx="1693">
                  <c:v>0.2</c:v>
                </c:pt>
                <c:pt idx="1694">
                  <c:v>0.2</c:v>
                </c:pt>
                <c:pt idx="1695">
                  <c:v>0.2</c:v>
                </c:pt>
                <c:pt idx="1696">
                  <c:v>0.2</c:v>
                </c:pt>
                <c:pt idx="1697">
                  <c:v>0.2</c:v>
                </c:pt>
                <c:pt idx="1698">
                  <c:v>0.2</c:v>
                </c:pt>
                <c:pt idx="1699">
                  <c:v>0.2</c:v>
                </c:pt>
                <c:pt idx="1700">
                  <c:v>0.2</c:v>
                </c:pt>
                <c:pt idx="1701">
                  <c:v>0.2</c:v>
                </c:pt>
                <c:pt idx="1702">
                  <c:v>0.2</c:v>
                </c:pt>
                <c:pt idx="1703">
                  <c:v>0.2</c:v>
                </c:pt>
                <c:pt idx="1704">
                  <c:v>0.2</c:v>
                </c:pt>
                <c:pt idx="1705">
                  <c:v>0.2</c:v>
                </c:pt>
                <c:pt idx="1706">
                  <c:v>0.2</c:v>
                </c:pt>
                <c:pt idx="1707">
                  <c:v>0.2</c:v>
                </c:pt>
                <c:pt idx="1708">
                  <c:v>0.2</c:v>
                </c:pt>
                <c:pt idx="1709">
                  <c:v>0.2</c:v>
                </c:pt>
                <c:pt idx="1710">
                  <c:v>0.2</c:v>
                </c:pt>
                <c:pt idx="1711">
                  <c:v>0.2</c:v>
                </c:pt>
                <c:pt idx="1712">
                  <c:v>0.2</c:v>
                </c:pt>
                <c:pt idx="1713">
                  <c:v>0.2</c:v>
                </c:pt>
                <c:pt idx="1714">
                  <c:v>0.2</c:v>
                </c:pt>
                <c:pt idx="1715">
                  <c:v>0.2</c:v>
                </c:pt>
                <c:pt idx="1716">
                  <c:v>0.2</c:v>
                </c:pt>
                <c:pt idx="1717">
                  <c:v>0.2</c:v>
                </c:pt>
                <c:pt idx="1718">
                  <c:v>0.2</c:v>
                </c:pt>
                <c:pt idx="1719">
                  <c:v>0.2</c:v>
                </c:pt>
                <c:pt idx="1720">
                  <c:v>0.2</c:v>
                </c:pt>
                <c:pt idx="1721">
                  <c:v>0.2</c:v>
                </c:pt>
                <c:pt idx="1722">
                  <c:v>0.2</c:v>
                </c:pt>
                <c:pt idx="1723">
                  <c:v>0.2</c:v>
                </c:pt>
                <c:pt idx="1724">
                  <c:v>0.2</c:v>
                </c:pt>
                <c:pt idx="1725">
                  <c:v>0.2</c:v>
                </c:pt>
                <c:pt idx="1726">
                  <c:v>0.2</c:v>
                </c:pt>
                <c:pt idx="1727">
                  <c:v>0.2</c:v>
                </c:pt>
                <c:pt idx="1728">
                  <c:v>0.2</c:v>
                </c:pt>
                <c:pt idx="1729">
                  <c:v>0.2</c:v>
                </c:pt>
                <c:pt idx="1730">
                  <c:v>0.2</c:v>
                </c:pt>
                <c:pt idx="1731">
                  <c:v>0.2</c:v>
                </c:pt>
                <c:pt idx="1732">
                  <c:v>0.2</c:v>
                </c:pt>
                <c:pt idx="1733">
                  <c:v>0.2</c:v>
                </c:pt>
                <c:pt idx="1734">
                  <c:v>0.2</c:v>
                </c:pt>
                <c:pt idx="1735">
                  <c:v>0.2</c:v>
                </c:pt>
                <c:pt idx="1736">
                  <c:v>0.2</c:v>
                </c:pt>
                <c:pt idx="1737">
                  <c:v>0.2</c:v>
                </c:pt>
                <c:pt idx="1738">
                  <c:v>0.2</c:v>
                </c:pt>
                <c:pt idx="1739">
                  <c:v>0.2</c:v>
                </c:pt>
                <c:pt idx="1740">
                  <c:v>0.2</c:v>
                </c:pt>
                <c:pt idx="1741">
                  <c:v>0.2</c:v>
                </c:pt>
                <c:pt idx="1742">
                  <c:v>0.2</c:v>
                </c:pt>
                <c:pt idx="1743">
                  <c:v>0.2</c:v>
                </c:pt>
              </c:numCache>
            </c:numRef>
          </c:val>
          <c:smooth val="0"/>
          <c:extLst>
            <c:ext xmlns:c16="http://schemas.microsoft.com/office/drawing/2014/chart" uri="{C3380CC4-5D6E-409C-BE32-E72D297353CC}">
              <c16:uniqueId val="{00000000-5A66-4BE6-AEDB-02CB5F7A5C12}"/>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322010032"/>
        <c:axId val="322012384"/>
      </c:lineChart>
      <c:catAx>
        <c:axId val="3220100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012384"/>
        <c:crosses val="autoZero"/>
        <c:auto val="1"/>
        <c:lblAlgn val="ctr"/>
        <c:lblOffset val="100"/>
        <c:noMultiLvlLbl val="0"/>
      </c:catAx>
      <c:valAx>
        <c:axId val="322012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Kerosene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0100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14CD8-8F7A-41EA-87DB-9D50D4592487}" type="datetimeFigureOut">
              <a:rPr lang="en-IE" smtClean="0"/>
              <a:t>29/03/2023</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595F0-F249-4F52-AA1F-A75AF67B4496}" type="slidenum">
              <a:rPr lang="en-IE" smtClean="0"/>
              <a:t>‹#›</a:t>
            </a:fld>
            <a:endParaRPr lang="en-IE" dirty="0"/>
          </a:p>
        </p:txBody>
      </p:sp>
    </p:spTree>
    <p:extLst>
      <p:ext uri="{BB962C8B-B14F-4D97-AF65-F5344CB8AC3E}">
        <p14:creationId xmlns:p14="http://schemas.microsoft.com/office/powerpoint/2010/main" val="3446547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98595F0-F249-4F52-AA1F-A75AF67B4496}" type="slidenum">
              <a:rPr lang="en-IE" smtClean="0"/>
              <a:t>1</a:t>
            </a:fld>
            <a:endParaRPr lang="en-IE" dirty="0"/>
          </a:p>
        </p:txBody>
      </p:sp>
    </p:spTree>
    <p:extLst>
      <p:ext uri="{BB962C8B-B14F-4D97-AF65-F5344CB8AC3E}">
        <p14:creationId xmlns:p14="http://schemas.microsoft.com/office/powerpoint/2010/main" val="3529395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56F7A7C-568D-4D5C-910B-DC22231909BB}" type="slidenum">
              <a:rPr lang="en-GB" smtClean="0"/>
              <a:t>‹#›</a:t>
            </a:fld>
            <a:endParaRPr lang="en-GB" dirty="0"/>
          </a:p>
        </p:txBody>
      </p:sp>
      <p:pic>
        <p:nvPicPr>
          <p:cNvPr id="10" name="Picture 9" descr="A picture containing text, clipart">
            <a:extLst>
              <a:ext uri="{FF2B5EF4-FFF2-40B4-BE49-F238E27FC236}">
                <a16:creationId xmlns:a16="http://schemas.microsoft.com/office/drawing/2014/main" id="{7418F084-DB7E-DD89-521E-0AA89A4C72AC}"/>
              </a:ext>
            </a:extLst>
          </p:cNvPr>
          <p:cNvPicPr>
            <a:picLocks noChangeAspect="1"/>
          </p:cNvPicPr>
          <p:nvPr userDrawn="1"/>
        </p:nvPicPr>
        <p:blipFill>
          <a:blip r:embed="rId2"/>
          <a:stretch>
            <a:fillRect/>
          </a:stretch>
        </p:blipFill>
        <p:spPr>
          <a:xfrm>
            <a:off x="241161" y="5617028"/>
            <a:ext cx="2419350" cy="1050040"/>
          </a:xfrm>
          <a:prstGeom prst="rect">
            <a:avLst/>
          </a:prstGeom>
        </p:spPr>
      </p:pic>
      <p:pic>
        <p:nvPicPr>
          <p:cNvPr id="11" name="Picture 10">
            <a:extLst>
              <a:ext uri="{FF2B5EF4-FFF2-40B4-BE49-F238E27FC236}">
                <a16:creationId xmlns:a16="http://schemas.microsoft.com/office/drawing/2014/main" id="{70D2EAB6-8EDC-75B3-9654-A7FA83D48515}"/>
              </a:ext>
            </a:extLst>
          </p:cNvPr>
          <p:cNvPicPr>
            <a:picLocks noChangeAspect="1"/>
          </p:cNvPicPr>
          <p:nvPr userDrawn="1"/>
        </p:nvPicPr>
        <p:blipFill>
          <a:blip r:embed="rId3"/>
          <a:stretch>
            <a:fillRect/>
          </a:stretch>
        </p:blipFill>
        <p:spPr>
          <a:xfrm>
            <a:off x="9640427" y="5870386"/>
            <a:ext cx="2429522" cy="938679"/>
          </a:xfrm>
          <a:prstGeom prst="rect">
            <a:avLst/>
          </a:prstGeom>
        </p:spPr>
      </p:pic>
      <p:pic>
        <p:nvPicPr>
          <p:cNvPr id="12" name="Picture 11">
            <a:extLst>
              <a:ext uri="{FF2B5EF4-FFF2-40B4-BE49-F238E27FC236}">
                <a16:creationId xmlns:a16="http://schemas.microsoft.com/office/drawing/2014/main" id="{713A7070-0663-07B5-CC67-946EA863C9D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0927" y="80877"/>
            <a:ext cx="1628775" cy="1143000"/>
          </a:xfrm>
          <a:prstGeom prst="rect">
            <a:avLst/>
          </a:prstGeom>
          <a:noFill/>
          <a:ln>
            <a:noFill/>
          </a:ln>
        </p:spPr>
      </p:pic>
    </p:spTree>
    <p:extLst>
      <p:ext uri="{BB962C8B-B14F-4D97-AF65-F5344CB8AC3E}">
        <p14:creationId xmlns:p14="http://schemas.microsoft.com/office/powerpoint/2010/main" val="457069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2931228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56F7A7C-568D-4D5C-910B-DC22231909BB}" type="slidenum">
              <a:rPr lang="en-GB" smtClean="0"/>
              <a:t>‹#›</a:t>
            </a:fld>
            <a:endParaRPr lang="en-GB"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0962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2996347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56F7A7C-568D-4D5C-910B-DC22231909BB}" type="slidenum">
              <a:rPr lang="en-GB" smtClean="0"/>
              <a:t>‹#›</a:t>
            </a:fld>
            <a:endParaRPr lang="en-GB"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83996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392346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2366053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4079043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249213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58238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64439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271108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153378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407223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2825489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08D176-BEFA-4BDE-87F7-914B54B7C31B}" type="datetimeFigureOut">
              <a:rPr lang="en-GB" smtClean="0"/>
              <a:t>29/03/2023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56F7A7C-568D-4D5C-910B-DC22231909BB}" type="slidenum">
              <a:rPr lang="en-GB" smtClean="0"/>
              <a:t>‹#›</a:t>
            </a:fld>
            <a:endParaRPr lang="en-GB" dirty="0"/>
          </a:p>
        </p:txBody>
      </p:sp>
    </p:spTree>
    <p:extLst>
      <p:ext uri="{BB962C8B-B14F-4D97-AF65-F5344CB8AC3E}">
        <p14:creationId xmlns:p14="http://schemas.microsoft.com/office/powerpoint/2010/main" val="2583415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08D176-BEFA-4BDE-87F7-914B54B7C31B}" type="datetimeFigureOut">
              <a:rPr lang="en-GB" smtClean="0"/>
              <a:t>29/03/2023</a:t>
            </a:fld>
            <a:endParaRPr lang="en-GB"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56F7A7C-568D-4D5C-910B-DC22231909BB}" type="slidenum">
              <a:rPr lang="en-GB" smtClean="0"/>
              <a:t>‹#›</a:t>
            </a:fld>
            <a:endParaRPr lang="en-GB" dirty="0"/>
          </a:p>
        </p:txBody>
      </p:sp>
    </p:spTree>
    <p:extLst>
      <p:ext uri="{BB962C8B-B14F-4D97-AF65-F5344CB8AC3E}">
        <p14:creationId xmlns:p14="http://schemas.microsoft.com/office/powerpoint/2010/main" val="19496224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jf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9.jpeg"/><Relationship Id="rId7"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image" Target="../media/image26.jfif"/><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jfif"/><Relationship Id="rId2" Type="http://schemas.openxmlformats.org/officeDocument/2006/relationships/image" Target="../media/image56.jpe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image" Target="../media/image7.jfif"/><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1A28F7-9B2A-4EC5-86D4-539303A96CAE}"/>
              </a:ext>
            </a:extLst>
          </p:cNvPr>
          <p:cNvSpPr/>
          <p:nvPr/>
        </p:nvSpPr>
        <p:spPr>
          <a:xfrm>
            <a:off x="9791384" y="154869"/>
            <a:ext cx="5165699" cy="497508"/>
          </a:xfrm>
          <a:prstGeom prst="rect">
            <a:avLst/>
          </a:prstGeom>
        </p:spPr>
        <p:txBody>
          <a:bodyPr wrap="square">
            <a:spAutoFit/>
          </a:bodyPr>
          <a:lstStyle/>
          <a:p>
            <a:pPr fontAlgn="base" hangingPunct="0">
              <a:lnSpc>
                <a:spcPct val="150000"/>
              </a:lnSpc>
              <a:spcAft>
                <a:spcPts val="0"/>
              </a:spcAft>
              <a:tabLst>
                <a:tab pos="8191500" algn="r"/>
              </a:tabLst>
            </a:pPr>
            <a:r>
              <a:rPr lang="en-US" sz="2000" dirty="0">
                <a:solidFill>
                  <a:schemeClr val="tx2">
                    <a:lumMod val="75000"/>
                  </a:schemeClr>
                </a:solidFill>
                <a:latin typeface="Trebuchet MS" pitchFamily="34" charset="0"/>
              </a:rPr>
              <a:t>30</a:t>
            </a:r>
            <a:r>
              <a:rPr lang="en-US" sz="2000" baseline="30000" dirty="0">
                <a:solidFill>
                  <a:schemeClr val="tx2">
                    <a:lumMod val="75000"/>
                  </a:schemeClr>
                </a:solidFill>
                <a:latin typeface="Trebuchet MS" pitchFamily="34" charset="0"/>
              </a:rPr>
              <a:t>th</a:t>
            </a:r>
            <a:r>
              <a:rPr lang="en-US" sz="2000" dirty="0">
                <a:solidFill>
                  <a:schemeClr val="tx2">
                    <a:lumMod val="75000"/>
                  </a:schemeClr>
                </a:solidFill>
                <a:latin typeface="Trebuchet MS" pitchFamily="34" charset="0"/>
              </a:rPr>
              <a:t> March 2023	</a:t>
            </a:r>
            <a:endParaRPr lang="en-GB" sz="2000" dirty="0">
              <a:solidFill>
                <a:schemeClr val="tx2">
                  <a:lumMod val="75000"/>
                </a:schemeClr>
              </a:solidFill>
              <a:latin typeface="Trebuchet MS" pitchFamily="34" charset="0"/>
            </a:endParaRPr>
          </a:p>
        </p:txBody>
      </p:sp>
      <p:sp>
        <p:nvSpPr>
          <p:cNvPr id="14" name="Rectangle 13">
            <a:extLst>
              <a:ext uri="{FF2B5EF4-FFF2-40B4-BE49-F238E27FC236}">
                <a16:creationId xmlns:a16="http://schemas.microsoft.com/office/drawing/2014/main" id="{426E5FB4-FA1E-1B93-CA7D-32B101BB7F5B}"/>
              </a:ext>
            </a:extLst>
          </p:cNvPr>
          <p:cNvSpPr/>
          <p:nvPr/>
        </p:nvSpPr>
        <p:spPr>
          <a:xfrm>
            <a:off x="-29202" y="987614"/>
            <a:ext cx="12191998" cy="584775"/>
          </a:xfrm>
          <a:prstGeom prst="rect">
            <a:avLst/>
          </a:prstGeom>
        </p:spPr>
        <p:txBody>
          <a:bodyPr wrap="square">
            <a:spAutoFit/>
          </a:bodyPr>
          <a:lstStyle/>
          <a:p>
            <a:pPr algn="ctr" fontAlgn="base" hangingPunct="0"/>
            <a:r>
              <a:rPr lang="en-GB" sz="3200" dirty="0">
                <a:solidFill>
                  <a:srgbClr val="64BE0F"/>
                </a:solidFill>
                <a:latin typeface="Calibri" panose="020F0502020204030204" pitchFamily="34" charset="0"/>
              </a:rPr>
              <a:t>Oil Spill Investigation and Remediation</a:t>
            </a:r>
          </a:p>
        </p:txBody>
      </p:sp>
      <p:pic>
        <p:nvPicPr>
          <p:cNvPr id="2" name="Picture 1" descr="A picture containing text, clipart">
            <a:extLst>
              <a:ext uri="{FF2B5EF4-FFF2-40B4-BE49-F238E27FC236}">
                <a16:creationId xmlns:a16="http://schemas.microsoft.com/office/drawing/2014/main" id="{88F3F96D-59BC-7FE0-5A30-65AD54575FFF}"/>
              </a:ext>
            </a:extLst>
          </p:cNvPr>
          <p:cNvPicPr>
            <a:picLocks noChangeAspect="1"/>
          </p:cNvPicPr>
          <p:nvPr/>
        </p:nvPicPr>
        <p:blipFill>
          <a:blip r:embed="rId3"/>
          <a:stretch>
            <a:fillRect/>
          </a:stretch>
        </p:blipFill>
        <p:spPr>
          <a:xfrm>
            <a:off x="241161" y="5617028"/>
            <a:ext cx="2419350" cy="1050040"/>
          </a:xfrm>
          <a:prstGeom prst="rect">
            <a:avLst/>
          </a:prstGeom>
        </p:spPr>
      </p:pic>
      <p:sp>
        <p:nvSpPr>
          <p:cNvPr id="3" name="TextBox 2">
            <a:extLst>
              <a:ext uri="{FF2B5EF4-FFF2-40B4-BE49-F238E27FC236}">
                <a16:creationId xmlns:a16="http://schemas.microsoft.com/office/drawing/2014/main" id="{C6312BB9-E1B5-E345-8CCB-7A01E41183C9}"/>
              </a:ext>
            </a:extLst>
          </p:cNvPr>
          <p:cNvSpPr txBox="1"/>
          <p:nvPr/>
        </p:nvSpPr>
        <p:spPr>
          <a:xfrm>
            <a:off x="2066083" y="1636876"/>
            <a:ext cx="8677275" cy="1205458"/>
          </a:xfrm>
          <a:prstGeom prst="rect">
            <a:avLst/>
          </a:prstGeom>
          <a:noFill/>
        </p:spPr>
        <p:txBody>
          <a:bodyPr wrap="square">
            <a:spAutoFit/>
          </a:bodyPr>
          <a:lstStyle/>
          <a:p>
            <a:pPr>
              <a:spcBef>
                <a:spcPts val="1000"/>
              </a:spcBef>
              <a:buClr>
                <a:srgbClr val="90C226"/>
              </a:buClr>
              <a:buSzPct val="80000"/>
              <a:tabLst>
                <a:tab pos="457200" algn="l"/>
              </a:tabLst>
              <a:defRPr/>
            </a:pPr>
            <a:endParaRPr lang="en-GB" sz="2400" b="1" dirty="0">
              <a:solidFill>
                <a:schemeClr val="tx2">
                  <a:lumMod val="75000"/>
                </a:schemeClr>
              </a:solidFill>
              <a:latin typeface="Trebuchet MS" pitchFamily="34" charset="0"/>
              <a:cs typeface="+mn-cs"/>
            </a:endParaRPr>
          </a:p>
          <a:p>
            <a:pPr>
              <a:spcBef>
                <a:spcPts val="1000"/>
              </a:spcBef>
              <a:buClr>
                <a:srgbClr val="90C226"/>
              </a:buClr>
              <a:buSzPct val="80000"/>
              <a:tabLst>
                <a:tab pos="457200" algn="l"/>
              </a:tabLst>
              <a:defRPr/>
            </a:pPr>
            <a:r>
              <a:rPr lang="en-GB" sz="2000" dirty="0">
                <a:solidFill>
                  <a:schemeClr val="tx2">
                    <a:lumMod val="75000"/>
                  </a:schemeClr>
                </a:solidFill>
                <a:latin typeface="Trebuchet MS" pitchFamily="34" charset="0"/>
                <a:cs typeface="+mn-cs"/>
              </a:rPr>
              <a:t>Ensuring worker protection, monitoring exposure to hydrocarbons and setting suitable guidance values</a:t>
            </a:r>
            <a:endParaRPr lang="en-IE" sz="2000" dirty="0">
              <a:solidFill>
                <a:schemeClr val="tx2">
                  <a:lumMod val="75000"/>
                </a:schemeClr>
              </a:solidFill>
              <a:latin typeface="Trebuchet MS" pitchFamily="34" charset="0"/>
              <a:cs typeface="+mn-cs"/>
            </a:endParaRPr>
          </a:p>
        </p:txBody>
      </p:sp>
      <p:pic>
        <p:nvPicPr>
          <p:cNvPr id="4" name="Picture 3" descr="A person wearing a gas mask&#10;&#10;Description automatically generated with low confidence">
            <a:extLst>
              <a:ext uri="{FF2B5EF4-FFF2-40B4-BE49-F238E27FC236}">
                <a16:creationId xmlns:a16="http://schemas.microsoft.com/office/drawing/2014/main" id="{10B7B554-6B03-1A10-DCD5-F60BD05378E4}"/>
              </a:ext>
            </a:extLst>
          </p:cNvPr>
          <p:cNvPicPr>
            <a:picLocks noChangeAspect="1"/>
          </p:cNvPicPr>
          <p:nvPr/>
        </p:nvPicPr>
        <p:blipFill>
          <a:blip r:embed="rId4"/>
          <a:stretch>
            <a:fillRect/>
          </a:stretch>
        </p:blipFill>
        <p:spPr>
          <a:xfrm>
            <a:off x="1883059" y="3331861"/>
            <a:ext cx="3216479" cy="2203288"/>
          </a:xfrm>
          <a:prstGeom prst="rect">
            <a:avLst/>
          </a:prstGeom>
        </p:spPr>
      </p:pic>
      <p:pic>
        <p:nvPicPr>
          <p:cNvPr id="6" name="Picture 5" descr="A picture containing outdoor&#10;&#10;Description automatically generated">
            <a:extLst>
              <a:ext uri="{FF2B5EF4-FFF2-40B4-BE49-F238E27FC236}">
                <a16:creationId xmlns:a16="http://schemas.microsoft.com/office/drawing/2014/main" id="{97E2A6C3-93EB-DD7C-B3AD-3B34981BE563}"/>
              </a:ext>
            </a:extLst>
          </p:cNvPr>
          <p:cNvPicPr>
            <a:picLocks noChangeAspect="1"/>
          </p:cNvPicPr>
          <p:nvPr/>
        </p:nvPicPr>
        <p:blipFill>
          <a:blip r:embed="rId5"/>
          <a:stretch>
            <a:fillRect/>
          </a:stretch>
        </p:blipFill>
        <p:spPr>
          <a:xfrm>
            <a:off x="6096000" y="3331861"/>
            <a:ext cx="3934443" cy="2203288"/>
          </a:xfrm>
          <a:prstGeom prst="rect">
            <a:avLst/>
          </a:prstGeom>
        </p:spPr>
      </p:pic>
      <p:pic>
        <p:nvPicPr>
          <p:cNvPr id="16" name="Picture 15">
            <a:extLst>
              <a:ext uri="{FF2B5EF4-FFF2-40B4-BE49-F238E27FC236}">
                <a16:creationId xmlns:a16="http://schemas.microsoft.com/office/drawing/2014/main" id="{0976C43A-47CC-47DD-F0FE-4A24D58F0E4E}"/>
              </a:ext>
            </a:extLst>
          </p:cNvPr>
          <p:cNvPicPr>
            <a:picLocks noChangeAspect="1"/>
          </p:cNvPicPr>
          <p:nvPr/>
        </p:nvPicPr>
        <p:blipFill>
          <a:blip r:embed="rId6"/>
          <a:stretch>
            <a:fillRect/>
          </a:stretch>
        </p:blipFill>
        <p:spPr>
          <a:xfrm>
            <a:off x="9640427" y="5870386"/>
            <a:ext cx="2429522" cy="938679"/>
          </a:xfrm>
          <a:prstGeom prst="rect">
            <a:avLst/>
          </a:prstGeom>
        </p:spPr>
      </p:pic>
      <p:pic>
        <p:nvPicPr>
          <p:cNvPr id="17" name="Picture 16">
            <a:extLst>
              <a:ext uri="{FF2B5EF4-FFF2-40B4-BE49-F238E27FC236}">
                <a16:creationId xmlns:a16="http://schemas.microsoft.com/office/drawing/2014/main" id="{C31690F9-E94C-9D2F-FDCC-2F0B2343B73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0927" y="80877"/>
            <a:ext cx="1628775" cy="1143000"/>
          </a:xfrm>
          <a:prstGeom prst="rect">
            <a:avLst/>
          </a:prstGeom>
          <a:noFill/>
          <a:ln>
            <a:noFill/>
          </a:ln>
        </p:spPr>
      </p:pic>
    </p:spTree>
    <p:extLst>
      <p:ext uri="{BB962C8B-B14F-4D97-AF65-F5344CB8AC3E}">
        <p14:creationId xmlns:p14="http://schemas.microsoft.com/office/powerpoint/2010/main" val="151012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A3E6BA1E-71F0-8774-5322-2071611B5A63}"/>
              </a:ext>
            </a:extLst>
          </p:cNvPr>
          <p:cNvSpPr txBox="1">
            <a:spLocks/>
          </p:cNvSpPr>
          <p:nvPr/>
        </p:nvSpPr>
        <p:spPr>
          <a:xfrm>
            <a:off x="-529899" y="416114"/>
            <a:ext cx="7766936" cy="58477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GB" sz="2800" dirty="0">
                <a:solidFill>
                  <a:srgbClr val="64BE0F"/>
                </a:solidFill>
                <a:latin typeface="Calibri" panose="020F0502020204030204" pitchFamily="34" charset="0"/>
              </a:rPr>
              <a:t>Domestic Oil Spills</a:t>
            </a:r>
            <a:endParaRPr lang="en-IE" sz="2800" dirty="0">
              <a:solidFill>
                <a:srgbClr val="64BE0F"/>
              </a:solidFill>
              <a:latin typeface="Calibri" panose="020F0502020204030204" pitchFamily="34" charset="0"/>
            </a:endParaRPr>
          </a:p>
        </p:txBody>
      </p:sp>
      <p:pic>
        <p:nvPicPr>
          <p:cNvPr id="10" name="Picture 9" descr="A house that has been destroyed&#10;&#10;Description automatically generated with low confidence">
            <a:extLst>
              <a:ext uri="{FF2B5EF4-FFF2-40B4-BE49-F238E27FC236}">
                <a16:creationId xmlns:a16="http://schemas.microsoft.com/office/drawing/2014/main" id="{B16CD5F9-2BB3-E570-35FA-421FF9024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2460" y="3939416"/>
            <a:ext cx="2571717" cy="192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descr="A picture containing grass, tree, outdoor, outdoor object&#10;&#10;Description automatically generated">
            <a:extLst>
              <a:ext uri="{FF2B5EF4-FFF2-40B4-BE49-F238E27FC236}">
                <a16:creationId xmlns:a16="http://schemas.microsoft.com/office/drawing/2014/main" id="{976EF045-441A-05DC-CC84-8D80D28F7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20" y="1539031"/>
            <a:ext cx="2604732" cy="19535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Placeholder 6">
            <a:extLst>
              <a:ext uri="{FF2B5EF4-FFF2-40B4-BE49-F238E27FC236}">
                <a16:creationId xmlns:a16="http://schemas.microsoft.com/office/drawing/2014/main" id="{9BA15B9E-436B-34C3-5D3D-5F489450AA19}"/>
              </a:ext>
            </a:extLst>
          </p:cNvPr>
          <p:cNvPicPr>
            <a:picLocks noChangeAspect="1"/>
          </p:cNvPicPr>
          <p:nvPr/>
        </p:nvPicPr>
        <p:blipFill>
          <a:blip r:embed="rId4" cstate="email">
            <a:extLst>
              <a:ext uri="{28A0092B-C50C-407E-A947-70E740481C1C}">
                <a14:useLocalDpi xmlns:a14="http://schemas.microsoft.com/office/drawing/2010/main"/>
              </a:ext>
            </a:extLst>
          </a:blip>
          <a:srcRect t="3226" b="3226"/>
          <a:stretch>
            <a:fillRect/>
          </a:stretch>
        </p:blipFill>
        <p:spPr>
          <a:xfrm>
            <a:off x="878920" y="3780082"/>
            <a:ext cx="3665478" cy="192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Placeholder 10">
            <a:extLst>
              <a:ext uri="{FF2B5EF4-FFF2-40B4-BE49-F238E27FC236}">
                <a16:creationId xmlns:a16="http://schemas.microsoft.com/office/drawing/2014/main" id="{87273B78-3981-6A53-6D1E-C555BD8F7B1B}"/>
              </a:ext>
            </a:extLst>
          </p:cNvPr>
          <p:cNvPicPr>
            <a:picLocks noChangeAspect="1"/>
          </p:cNvPicPr>
          <p:nvPr/>
        </p:nvPicPr>
        <p:blipFill>
          <a:blip r:embed="rId5" cstate="print">
            <a:extLst>
              <a:ext uri="{28A0092B-C50C-407E-A947-70E740481C1C}">
                <a14:useLocalDpi xmlns:a14="http://schemas.microsoft.com/office/drawing/2010/main" val="0"/>
              </a:ext>
            </a:extLst>
          </a:blip>
          <a:srcRect l="14065" r="14065"/>
          <a:stretch>
            <a:fillRect/>
          </a:stretch>
        </p:blipFill>
        <p:spPr>
          <a:xfrm>
            <a:off x="7282460" y="1539031"/>
            <a:ext cx="2492381" cy="1950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Placeholder 5">
            <a:extLst>
              <a:ext uri="{FF2B5EF4-FFF2-40B4-BE49-F238E27FC236}">
                <a16:creationId xmlns:a16="http://schemas.microsoft.com/office/drawing/2014/main" id="{8A0CD6F3-5BD0-220B-C7BA-C66560F7E138}"/>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40000"/>
                    </a14:imgEffect>
                  </a14:imgLayer>
                </a14:imgProps>
              </a:ext>
              <a:ext uri="{28A0092B-C50C-407E-A947-70E740481C1C}">
                <a14:useLocalDpi xmlns:a14="http://schemas.microsoft.com/office/drawing/2010/main"/>
              </a:ext>
            </a:extLst>
          </a:blip>
          <a:srcRect t="2407" b="2407"/>
          <a:stretch>
            <a:fillRect/>
          </a:stretch>
        </p:blipFill>
        <p:spPr>
          <a:xfrm>
            <a:off x="4031528" y="1539031"/>
            <a:ext cx="2492381" cy="1950559"/>
          </a:xfrm>
          <a:prstGeom prst="rect">
            <a:avLst/>
          </a:prstGeom>
        </p:spPr>
      </p:pic>
      <p:pic>
        <p:nvPicPr>
          <p:cNvPr id="9" name="Picture 8">
            <a:extLst>
              <a:ext uri="{FF2B5EF4-FFF2-40B4-BE49-F238E27FC236}">
                <a16:creationId xmlns:a16="http://schemas.microsoft.com/office/drawing/2014/main" id="{A73DDEEA-743A-F7B8-618D-96DEE70DFC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9214" y="1539031"/>
            <a:ext cx="3250932" cy="1950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A picture containing grass, outdoor, plant&#10;&#10;Description automatically generated">
            <a:extLst>
              <a:ext uri="{FF2B5EF4-FFF2-40B4-BE49-F238E27FC236}">
                <a16:creationId xmlns:a16="http://schemas.microsoft.com/office/drawing/2014/main" id="{039DA25A-2A06-4625-7589-3473E67282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4768700" y="4066264"/>
            <a:ext cx="2289458" cy="1717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054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D04394-8EF7-4F2A-8E3F-998F67A5537F}"/>
              </a:ext>
            </a:extLst>
          </p:cNvPr>
          <p:cNvSpPr/>
          <p:nvPr/>
        </p:nvSpPr>
        <p:spPr>
          <a:xfrm>
            <a:off x="3095625" y="508085"/>
            <a:ext cx="5991225" cy="589072"/>
          </a:xfrm>
          <a:prstGeom prst="rect">
            <a:avLst/>
          </a:prstGeom>
        </p:spPr>
        <p:txBody>
          <a:bodyPr wrap="square">
            <a:spAutoFit/>
          </a:bodyPr>
          <a:lstStyle/>
          <a:p>
            <a:pPr>
              <a:lnSpc>
                <a:spcPct val="150000"/>
              </a:lnSpc>
              <a:spcAft>
                <a:spcPts val="0"/>
              </a:spcAft>
              <a:tabLst>
                <a:tab pos="342900" algn="l"/>
                <a:tab pos="6192520" algn="r"/>
              </a:tabLst>
            </a:pPr>
            <a:r>
              <a:rPr lang="en-GB" sz="2400" b="1" cap="all" dirty="0">
                <a:solidFill>
                  <a:srgbClr val="64BE0F"/>
                </a:solidFill>
                <a:latin typeface="Calibri" panose="020F0502020204030204" pitchFamily="34" charset="0"/>
                <a:cs typeface="Calibri" panose="020F0502020204030204" pitchFamily="34" charset="0"/>
              </a:rPr>
              <a:t>Ensuring worker Protection</a:t>
            </a:r>
          </a:p>
        </p:txBody>
      </p:sp>
      <p:sp>
        <p:nvSpPr>
          <p:cNvPr id="7" name="Subtitle 6">
            <a:extLst>
              <a:ext uri="{FF2B5EF4-FFF2-40B4-BE49-F238E27FC236}">
                <a16:creationId xmlns:a16="http://schemas.microsoft.com/office/drawing/2014/main" id="{29F1B6DE-AA36-B280-C62D-6228701FDAF8}"/>
              </a:ext>
            </a:extLst>
          </p:cNvPr>
          <p:cNvSpPr>
            <a:spLocks noGrp="1"/>
          </p:cNvSpPr>
          <p:nvPr>
            <p:ph type="subTitle" idx="1"/>
          </p:nvPr>
        </p:nvSpPr>
        <p:spPr>
          <a:xfrm>
            <a:off x="783771" y="1455847"/>
            <a:ext cx="8671728" cy="4230578"/>
          </a:xfrm>
        </p:spPr>
        <p:txBody>
          <a:bodyPr>
            <a:normAutofit/>
          </a:bodyPr>
          <a:lstStyle/>
          <a:p>
            <a:pPr algn="ctr"/>
            <a:r>
              <a:rPr lang="en-GB" b="1" dirty="0"/>
              <a:t>Why Worry about Oil</a:t>
            </a:r>
          </a:p>
          <a:p>
            <a:pPr marL="285750" indent="-285750" algn="l">
              <a:buFont typeface="Wingdings" panose="05000000000000000000" pitchFamily="2" charset="2"/>
              <a:buChar char="Ø"/>
            </a:pPr>
            <a:endParaRPr lang="en-GB" dirty="0"/>
          </a:p>
          <a:p>
            <a:pPr marL="285750" indent="-285750" algn="l">
              <a:buFont typeface="Wingdings" panose="05000000000000000000" pitchFamily="2" charset="2"/>
              <a:buChar char="Ø"/>
            </a:pPr>
            <a:r>
              <a:rPr lang="en-GB" dirty="0"/>
              <a:t>Kerosene/diesel are liquid fuel, obtained from the distillation of crude oil </a:t>
            </a:r>
          </a:p>
          <a:p>
            <a:pPr marL="285750" indent="-285750" algn="l">
              <a:buFont typeface="Wingdings" panose="05000000000000000000" pitchFamily="2" charset="2"/>
              <a:buChar char="Ø"/>
            </a:pPr>
            <a:r>
              <a:rPr lang="en-GB" dirty="0"/>
              <a:t>Can be referred to as home heating oil </a:t>
            </a:r>
          </a:p>
          <a:p>
            <a:pPr marL="285750" indent="-285750" algn="l">
              <a:buFont typeface="Wingdings" panose="05000000000000000000" pitchFamily="2" charset="2"/>
              <a:buChar char="Ø"/>
            </a:pPr>
            <a:r>
              <a:rPr lang="en-GB" dirty="0"/>
              <a:t>It is not found naturally in the environment</a:t>
            </a:r>
          </a:p>
          <a:p>
            <a:pPr marL="285750" indent="-285750" algn="l">
              <a:buFont typeface="Wingdings" panose="05000000000000000000" pitchFamily="2" charset="2"/>
              <a:buChar char="Ø"/>
            </a:pPr>
            <a:r>
              <a:rPr lang="en-GB" dirty="0"/>
              <a:t>Exposure may occur through accidents or misuse of domestic products </a:t>
            </a:r>
          </a:p>
        </p:txBody>
      </p:sp>
    </p:spTree>
    <p:extLst>
      <p:ext uri="{BB962C8B-B14F-4D97-AF65-F5344CB8AC3E}">
        <p14:creationId xmlns:p14="http://schemas.microsoft.com/office/powerpoint/2010/main" val="4094152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D04394-8EF7-4F2A-8E3F-998F67A5537F}"/>
              </a:ext>
            </a:extLst>
          </p:cNvPr>
          <p:cNvSpPr/>
          <p:nvPr/>
        </p:nvSpPr>
        <p:spPr>
          <a:xfrm>
            <a:off x="3095625" y="508085"/>
            <a:ext cx="5991225" cy="589072"/>
          </a:xfrm>
          <a:prstGeom prst="rect">
            <a:avLst/>
          </a:prstGeom>
        </p:spPr>
        <p:txBody>
          <a:bodyPr wrap="square">
            <a:spAutoFit/>
          </a:bodyPr>
          <a:lstStyle/>
          <a:p>
            <a:pPr>
              <a:lnSpc>
                <a:spcPct val="150000"/>
              </a:lnSpc>
              <a:spcAft>
                <a:spcPts val="0"/>
              </a:spcAft>
              <a:tabLst>
                <a:tab pos="342900" algn="l"/>
                <a:tab pos="6192520" algn="r"/>
              </a:tabLst>
            </a:pPr>
            <a:r>
              <a:rPr lang="en-GB" sz="2400" b="1" cap="all" dirty="0">
                <a:solidFill>
                  <a:srgbClr val="64BE0F"/>
                </a:solidFill>
                <a:latin typeface="Calibri" panose="020F0502020204030204" pitchFamily="34" charset="0"/>
                <a:cs typeface="Calibri" panose="020F0502020204030204" pitchFamily="34" charset="0"/>
              </a:rPr>
              <a:t>Ensuring worker Protection</a:t>
            </a:r>
          </a:p>
        </p:txBody>
      </p:sp>
      <p:sp>
        <p:nvSpPr>
          <p:cNvPr id="7" name="Subtitle 6">
            <a:extLst>
              <a:ext uri="{FF2B5EF4-FFF2-40B4-BE49-F238E27FC236}">
                <a16:creationId xmlns:a16="http://schemas.microsoft.com/office/drawing/2014/main" id="{29F1B6DE-AA36-B280-C62D-6228701FDAF8}"/>
              </a:ext>
            </a:extLst>
          </p:cNvPr>
          <p:cNvSpPr>
            <a:spLocks noGrp="1"/>
          </p:cNvSpPr>
          <p:nvPr>
            <p:ph type="subTitle" idx="1"/>
          </p:nvPr>
        </p:nvSpPr>
        <p:spPr>
          <a:xfrm>
            <a:off x="783771" y="1455847"/>
            <a:ext cx="8671728" cy="4230578"/>
          </a:xfrm>
        </p:spPr>
        <p:txBody>
          <a:bodyPr>
            <a:normAutofit/>
          </a:bodyPr>
          <a:lstStyle/>
          <a:p>
            <a:pPr algn="ctr"/>
            <a:r>
              <a:rPr lang="en-GB" b="1" dirty="0"/>
              <a:t>Why Worry about Oil</a:t>
            </a:r>
          </a:p>
          <a:p>
            <a:pPr algn="l"/>
            <a:endParaRPr lang="en-GB" dirty="0"/>
          </a:p>
          <a:p>
            <a:pPr marL="285750" indent="-285750" algn="l">
              <a:buFont typeface="Wingdings" panose="05000000000000000000" pitchFamily="2" charset="2"/>
              <a:buChar char="Ø"/>
            </a:pPr>
            <a:r>
              <a:rPr lang="en-GB" dirty="0"/>
              <a:t>Breathing kerosene or diesel vapour or drinking kerosene-based liquids may cause dizziness, headache and vomiting  </a:t>
            </a:r>
          </a:p>
          <a:p>
            <a:pPr marL="285750" indent="-285750" algn="l">
              <a:buFont typeface="Wingdings" panose="05000000000000000000" pitchFamily="2" charset="2"/>
              <a:buChar char="Ø"/>
            </a:pPr>
            <a:r>
              <a:rPr lang="en-GB" dirty="0"/>
              <a:t>Repeated skin exposure may result in rashes  </a:t>
            </a:r>
          </a:p>
          <a:p>
            <a:pPr marL="285750" indent="-285750" algn="l">
              <a:buFont typeface="Wingdings" panose="05000000000000000000" pitchFamily="2" charset="2"/>
              <a:buChar char="Ø"/>
            </a:pPr>
            <a:r>
              <a:rPr lang="en-GB" dirty="0"/>
              <a:t>Lung damage may occur if kerosene enters the lungs after being swallowed </a:t>
            </a:r>
            <a:endParaRPr lang="en-IE" dirty="0"/>
          </a:p>
        </p:txBody>
      </p:sp>
      <p:pic>
        <p:nvPicPr>
          <p:cNvPr id="3" name="Picture Placeholder 10">
            <a:extLst>
              <a:ext uri="{FF2B5EF4-FFF2-40B4-BE49-F238E27FC236}">
                <a16:creationId xmlns:a16="http://schemas.microsoft.com/office/drawing/2014/main" id="{24821917-D344-39A7-88A0-FC86B513D07C}"/>
              </a:ext>
            </a:extLst>
          </p:cNvPr>
          <p:cNvPicPr>
            <a:picLocks noChangeAspect="1"/>
          </p:cNvPicPr>
          <p:nvPr/>
        </p:nvPicPr>
        <p:blipFill>
          <a:blip r:embed="rId2" cstate="email">
            <a:extLst>
              <a:ext uri="{28A0092B-C50C-407E-A947-70E740481C1C}">
                <a14:useLocalDpi xmlns:a14="http://schemas.microsoft.com/office/drawing/2010/main"/>
              </a:ext>
            </a:extLst>
          </a:blip>
          <a:srcRect t="5106" b="5106"/>
          <a:stretch>
            <a:fillRect/>
          </a:stretch>
        </p:blipFill>
        <p:spPr>
          <a:xfrm>
            <a:off x="5012781" y="3854843"/>
            <a:ext cx="3816425" cy="2190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362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D04394-8EF7-4F2A-8E3F-998F67A5537F}"/>
              </a:ext>
            </a:extLst>
          </p:cNvPr>
          <p:cNvSpPr/>
          <p:nvPr/>
        </p:nvSpPr>
        <p:spPr>
          <a:xfrm>
            <a:off x="2916063" y="440104"/>
            <a:ext cx="6359874" cy="547714"/>
          </a:xfrm>
          <a:prstGeom prst="rect">
            <a:avLst/>
          </a:prstGeom>
        </p:spPr>
        <p:txBody>
          <a:bodyPr wrap="square">
            <a:spAutoFit/>
          </a:bodyPr>
          <a:lstStyle/>
          <a:p>
            <a:pPr>
              <a:lnSpc>
                <a:spcPct val="150000"/>
              </a:lnSpc>
              <a:spcAft>
                <a:spcPts val="0"/>
              </a:spcAft>
              <a:tabLst>
                <a:tab pos="342900" algn="l"/>
                <a:tab pos="6192520" algn="r"/>
              </a:tabLst>
            </a:pPr>
            <a:r>
              <a:rPr lang="en-GB" sz="2200" b="1" cap="all" dirty="0">
                <a:solidFill>
                  <a:srgbClr val="64BE0F"/>
                </a:solidFill>
                <a:latin typeface="Calibri" panose="020F0502020204030204" pitchFamily="34" charset="0"/>
                <a:cs typeface="Calibri" panose="020F0502020204030204" pitchFamily="34" charset="0"/>
              </a:rPr>
              <a:t>Other dangers associated with oil Spill work </a:t>
            </a:r>
          </a:p>
        </p:txBody>
      </p:sp>
      <p:sp>
        <p:nvSpPr>
          <p:cNvPr id="7" name="Subtitle 6">
            <a:extLst>
              <a:ext uri="{FF2B5EF4-FFF2-40B4-BE49-F238E27FC236}">
                <a16:creationId xmlns:a16="http://schemas.microsoft.com/office/drawing/2014/main" id="{29F1B6DE-AA36-B280-C62D-6228701FDAF8}"/>
              </a:ext>
            </a:extLst>
          </p:cNvPr>
          <p:cNvSpPr>
            <a:spLocks noGrp="1"/>
          </p:cNvSpPr>
          <p:nvPr>
            <p:ph type="subTitle" idx="1"/>
          </p:nvPr>
        </p:nvSpPr>
        <p:spPr>
          <a:xfrm>
            <a:off x="783771" y="1455847"/>
            <a:ext cx="8671728" cy="4230578"/>
          </a:xfrm>
        </p:spPr>
        <p:txBody>
          <a:bodyPr>
            <a:normAutofit/>
          </a:bodyPr>
          <a:lstStyle/>
          <a:p>
            <a:pPr marL="285750" indent="-285750" algn="l">
              <a:buFont typeface="Wingdings" panose="05000000000000000000" pitchFamily="2" charset="2"/>
              <a:buChar char="Ø"/>
            </a:pPr>
            <a:r>
              <a:rPr lang="en-GB" dirty="0"/>
              <a:t>Dust</a:t>
            </a:r>
          </a:p>
          <a:p>
            <a:pPr marL="285750" indent="-285750" algn="l">
              <a:buFont typeface="Wingdings" panose="05000000000000000000" pitchFamily="2" charset="2"/>
              <a:buChar char="Ø"/>
            </a:pPr>
            <a:r>
              <a:rPr lang="en-GB" dirty="0"/>
              <a:t>Volatile Organic Compounds (VOCs)</a:t>
            </a:r>
          </a:p>
          <a:p>
            <a:pPr marL="285750" indent="-285750" algn="l">
              <a:buFont typeface="Wingdings" panose="05000000000000000000" pitchFamily="2" charset="2"/>
              <a:buChar char="Ø"/>
            </a:pPr>
            <a:r>
              <a:rPr lang="en-GB" dirty="0"/>
              <a:t>Asbestos</a:t>
            </a:r>
          </a:p>
          <a:p>
            <a:pPr marL="285750" indent="-285750" algn="l">
              <a:buFont typeface="Wingdings" panose="05000000000000000000" pitchFamily="2" charset="2"/>
              <a:buChar char="Ø"/>
            </a:pPr>
            <a:endParaRPr lang="en-IE" dirty="0"/>
          </a:p>
        </p:txBody>
      </p:sp>
      <p:pic>
        <p:nvPicPr>
          <p:cNvPr id="3" name="Picture 2" descr="A picture containing indoor, bathroom, dirty&#10;&#10;Description automatically generated">
            <a:extLst>
              <a:ext uri="{FF2B5EF4-FFF2-40B4-BE49-F238E27FC236}">
                <a16:creationId xmlns:a16="http://schemas.microsoft.com/office/drawing/2014/main" id="{60656525-E122-0005-B3BB-576AB5DC9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898" y="3571136"/>
            <a:ext cx="3138610" cy="2279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picture containing building&#10;&#10;Description automatically generated">
            <a:extLst>
              <a:ext uri="{FF2B5EF4-FFF2-40B4-BE49-F238E27FC236}">
                <a16:creationId xmlns:a16="http://schemas.microsoft.com/office/drawing/2014/main" id="{301D42F5-CB22-C15A-7847-5687A51D7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897" y="1198261"/>
            <a:ext cx="3138611" cy="2088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Background pattern&#10;&#10;Description automatically generated">
            <a:extLst>
              <a:ext uri="{FF2B5EF4-FFF2-40B4-BE49-F238E27FC236}">
                <a16:creationId xmlns:a16="http://schemas.microsoft.com/office/drawing/2014/main" id="{C341D9C5-9F4A-77FF-DC85-C7C0FD9C6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542" y="2939619"/>
            <a:ext cx="3361917" cy="2520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88541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29F1B6DE-AA36-B280-C62D-6228701FDAF8}"/>
              </a:ext>
            </a:extLst>
          </p:cNvPr>
          <p:cNvSpPr>
            <a:spLocks noGrp="1"/>
          </p:cNvSpPr>
          <p:nvPr>
            <p:ph type="subTitle" idx="1"/>
          </p:nvPr>
        </p:nvSpPr>
        <p:spPr>
          <a:xfrm>
            <a:off x="783771" y="1455847"/>
            <a:ext cx="8671728" cy="4230578"/>
          </a:xfrm>
        </p:spPr>
        <p:txBody>
          <a:bodyPr>
            <a:normAutofit/>
          </a:bodyPr>
          <a:lstStyle/>
          <a:p>
            <a:pPr marL="285750" indent="-285750" algn="l">
              <a:buFont typeface="Wingdings" panose="05000000000000000000" pitchFamily="2" charset="2"/>
              <a:buChar char="Ø"/>
            </a:pPr>
            <a:r>
              <a:rPr lang="en-GB" dirty="0"/>
              <a:t>Services </a:t>
            </a:r>
          </a:p>
          <a:p>
            <a:pPr marL="1200150" lvl="2" indent="-285750" algn="l">
              <a:buFont typeface="Wingdings" panose="05000000000000000000" pitchFamily="2" charset="2"/>
              <a:buChar char="Ø"/>
            </a:pPr>
            <a:r>
              <a:rPr lang="en-GB" dirty="0"/>
              <a:t>Gas</a:t>
            </a:r>
          </a:p>
          <a:p>
            <a:pPr marL="1200150" lvl="2" indent="-285750" algn="l">
              <a:buFont typeface="Wingdings" panose="05000000000000000000" pitchFamily="2" charset="2"/>
              <a:buChar char="Ø"/>
            </a:pPr>
            <a:r>
              <a:rPr lang="en-GB" dirty="0"/>
              <a:t>Electric</a:t>
            </a:r>
          </a:p>
          <a:p>
            <a:pPr marL="1200150" lvl="2" indent="-285750" algn="l">
              <a:buFont typeface="Wingdings" panose="05000000000000000000" pitchFamily="2" charset="2"/>
              <a:buChar char="Ø"/>
            </a:pPr>
            <a:r>
              <a:rPr lang="en-GB" dirty="0"/>
              <a:t>Telecommunication/Fibre</a:t>
            </a:r>
          </a:p>
          <a:p>
            <a:pPr marL="285750" indent="-285750" algn="l">
              <a:buFont typeface="Wingdings" panose="05000000000000000000" pitchFamily="2" charset="2"/>
              <a:buChar char="Ø"/>
            </a:pPr>
            <a:r>
              <a:rPr lang="en-IE" dirty="0"/>
              <a:t>Unforeseen</a:t>
            </a:r>
          </a:p>
          <a:p>
            <a:pPr marL="1200150" lvl="2" indent="-285750" algn="l">
              <a:buFont typeface="Wingdings" panose="05000000000000000000" pitchFamily="2" charset="2"/>
              <a:buChar char="Ø"/>
            </a:pPr>
            <a:r>
              <a:rPr lang="en-IE" dirty="0"/>
              <a:t>Glass Bottles</a:t>
            </a:r>
          </a:p>
          <a:p>
            <a:pPr marL="285750" indent="-285750" algn="l">
              <a:buFont typeface="Wingdings" panose="05000000000000000000" pitchFamily="2" charset="2"/>
              <a:buChar char="Ø"/>
            </a:pPr>
            <a:endParaRPr lang="en-IE" dirty="0"/>
          </a:p>
        </p:txBody>
      </p:sp>
      <p:pic>
        <p:nvPicPr>
          <p:cNvPr id="4" name="Picture Placeholder 7">
            <a:extLst>
              <a:ext uri="{FF2B5EF4-FFF2-40B4-BE49-F238E27FC236}">
                <a16:creationId xmlns:a16="http://schemas.microsoft.com/office/drawing/2014/main" id="{BCA7F89F-8AA5-1DAA-690E-E546BA9AC29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39720" y="3671279"/>
            <a:ext cx="3270411" cy="1862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Placeholder 7">
            <a:extLst>
              <a:ext uri="{FF2B5EF4-FFF2-40B4-BE49-F238E27FC236}">
                <a16:creationId xmlns:a16="http://schemas.microsoft.com/office/drawing/2014/main" id="{37FB96A9-9754-CD0A-228E-609C3560E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951770" y="3673043"/>
            <a:ext cx="3270411" cy="1860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picture containing grass, outdoor, track, coming&#10;&#10;Description automatically generated">
            <a:extLst>
              <a:ext uri="{FF2B5EF4-FFF2-40B4-BE49-F238E27FC236}">
                <a16:creationId xmlns:a16="http://schemas.microsoft.com/office/drawing/2014/main" id="{0584E628-28FA-A0D3-9D7D-7F9DDB4E7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31" y="1279001"/>
            <a:ext cx="3048000" cy="2033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4414484A-642B-7384-E174-3F507D9A2EF5}"/>
              </a:ext>
            </a:extLst>
          </p:cNvPr>
          <p:cNvSpPr/>
          <p:nvPr/>
        </p:nvSpPr>
        <p:spPr>
          <a:xfrm>
            <a:off x="2916063" y="440104"/>
            <a:ext cx="6359874" cy="547714"/>
          </a:xfrm>
          <a:prstGeom prst="rect">
            <a:avLst/>
          </a:prstGeom>
        </p:spPr>
        <p:txBody>
          <a:bodyPr wrap="square">
            <a:spAutoFit/>
          </a:bodyPr>
          <a:lstStyle/>
          <a:p>
            <a:pPr>
              <a:lnSpc>
                <a:spcPct val="150000"/>
              </a:lnSpc>
              <a:spcAft>
                <a:spcPts val="0"/>
              </a:spcAft>
              <a:tabLst>
                <a:tab pos="342900" algn="l"/>
                <a:tab pos="6192520" algn="r"/>
              </a:tabLst>
            </a:pPr>
            <a:r>
              <a:rPr lang="en-GB" sz="2200" b="1" cap="all" dirty="0">
                <a:solidFill>
                  <a:srgbClr val="64BE0F"/>
                </a:solidFill>
                <a:latin typeface="Calibri" panose="020F0502020204030204" pitchFamily="34" charset="0"/>
                <a:cs typeface="Calibri" panose="020F0502020204030204" pitchFamily="34" charset="0"/>
              </a:rPr>
              <a:t>Other dangers associated with oil Spill work </a:t>
            </a:r>
          </a:p>
        </p:txBody>
      </p:sp>
    </p:spTree>
    <p:extLst>
      <p:ext uri="{BB962C8B-B14F-4D97-AF65-F5344CB8AC3E}">
        <p14:creationId xmlns:p14="http://schemas.microsoft.com/office/powerpoint/2010/main" val="1065580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D04394-8EF7-4F2A-8E3F-998F67A5537F}"/>
              </a:ext>
            </a:extLst>
          </p:cNvPr>
          <p:cNvSpPr/>
          <p:nvPr/>
        </p:nvSpPr>
        <p:spPr>
          <a:xfrm>
            <a:off x="3095625" y="508085"/>
            <a:ext cx="5991225" cy="589072"/>
          </a:xfrm>
          <a:prstGeom prst="rect">
            <a:avLst/>
          </a:prstGeom>
        </p:spPr>
        <p:txBody>
          <a:bodyPr wrap="square">
            <a:spAutoFit/>
          </a:bodyPr>
          <a:lstStyle/>
          <a:p>
            <a:pPr>
              <a:lnSpc>
                <a:spcPct val="150000"/>
              </a:lnSpc>
              <a:spcAft>
                <a:spcPts val="0"/>
              </a:spcAft>
              <a:tabLst>
                <a:tab pos="342900" algn="l"/>
                <a:tab pos="6192520" algn="r"/>
              </a:tabLst>
            </a:pPr>
            <a:r>
              <a:rPr lang="en-GB" sz="2400" b="1" cap="all" dirty="0">
                <a:solidFill>
                  <a:srgbClr val="64BE0F"/>
                </a:solidFill>
                <a:latin typeface="Calibri" panose="020F0502020204030204" pitchFamily="34" charset="0"/>
                <a:cs typeface="Calibri" panose="020F0502020204030204" pitchFamily="34" charset="0"/>
              </a:rPr>
              <a:t>Personnel Protection Equipment</a:t>
            </a:r>
          </a:p>
        </p:txBody>
      </p:sp>
      <p:pic>
        <p:nvPicPr>
          <p:cNvPr id="11" name="Picture 10">
            <a:extLst>
              <a:ext uri="{FF2B5EF4-FFF2-40B4-BE49-F238E27FC236}">
                <a16:creationId xmlns:a16="http://schemas.microsoft.com/office/drawing/2014/main" id="{A135EFE8-97A5-7682-E593-5A8E654DB41E}"/>
              </a:ext>
            </a:extLst>
          </p:cNvPr>
          <p:cNvPicPr>
            <a:picLocks noChangeAspect="1"/>
          </p:cNvPicPr>
          <p:nvPr/>
        </p:nvPicPr>
        <p:blipFill>
          <a:blip r:embed="rId2"/>
          <a:stretch>
            <a:fillRect/>
          </a:stretch>
        </p:blipFill>
        <p:spPr>
          <a:xfrm>
            <a:off x="1940065" y="1507423"/>
            <a:ext cx="6796299" cy="3999074"/>
          </a:xfrm>
          <a:prstGeom prst="rect">
            <a:avLst/>
          </a:prstGeom>
        </p:spPr>
      </p:pic>
    </p:spTree>
    <p:extLst>
      <p:ext uri="{BB962C8B-B14F-4D97-AF65-F5344CB8AC3E}">
        <p14:creationId xmlns:p14="http://schemas.microsoft.com/office/powerpoint/2010/main" val="4015358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D04394-8EF7-4F2A-8E3F-998F67A5537F}"/>
              </a:ext>
            </a:extLst>
          </p:cNvPr>
          <p:cNvSpPr/>
          <p:nvPr/>
        </p:nvSpPr>
        <p:spPr>
          <a:xfrm>
            <a:off x="3095625" y="508085"/>
            <a:ext cx="5991225" cy="589072"/>
          </a:xfrm>
          <a:prstGeom prst="rect">
            <a:avLst/>
          </a:prstGeom>
        </p:spPr>
        <p:txBody>
          <a:bodyPr wrap="square">
            <a:spAutoFit/>
          </a:bodyPr>
          <a:lstStyle/>
          <a:p>
            <a:pPr>
              <a:lnSpc>
                <a:spcPct val="150000"/>
              </a:lnSpc>
              <a:spcAft>
                <a:spcPts val="0"/>
              </a:spcAft>
              <a:tabLst>
                <a:tab pos="342900" algn="l"/>
                <a:tab pos="6192520" algn="r"/>
              </a:tabLst>
            </a:pPr>
            <a:r>
              <a:rPr lang="en-GB" sz="2400" b="1" cap="all" dirty="0">
                <a:solidFill>
                  <a:srgbClr val="64BE0F"/>
                </a:solidFill>
                <a:latin typeface="Calibri" panose="020F0502020204030204" pitchFamily="34" charset="0"/>
                <a:cs typeface="Calibri" panose="020F0502020204030204" pitchFamily="34" charset="0"/>
              </a:rPr>
              <a:t>Personnel Protection Equipment</a:t>
            </a:r>
          </a:p>
        </p:txBody>
      </p:sp>
      <p:pic>
        <p:nvPicPr>
          <p:cNvPr id="3" name="image35.jpeg">
            <a:extLst>
              <a:ext uri="{FF2B5EF4-FFF2-40B4-BE49-F238E27FC236}">
                <a16:creationId xmlns:a16="http://schemas.microsoft.com/office/drawing/2014/main" id="{2EFB970D-3FA3-853C-C6F5-22B6EF60BF6F}"/>
              </a:ext>
            </a:extLst>
          </p:cNvPr>
          <p:cNvPicPr>
            <a:picLocks noChangeAspect="1"/>
          </p:cNvPicPr>
          <p:nvPr/>
        </p:nvPicPr>
        <p:blipFill>
          <a:blip r:embed="rId2" cstate="print"/>
          <a:stretch>
            <a:fillRect/>
          </a:stretch>
        </p:blipFill>
        <p:spPr>
          <a:xfrm>
            <a:off x="2345080" y="2724221"/>
            <a:ext cx="731520" cy="822960"/>
          </a:xfrm>
          <a:prstGeom prst="rect">
            <a:avLst/>
          </a:prstGeom>
        </p:spPr>
      </p:pic>
      <p:grpSp>
        <p:nvGrpSpPr>
          <p:cNvPr id="5" name="Group 4">
            <a:extLst>
              <a:ext uri="{FF2B5EF4-FFF2-40B4-BE49-F238E27FC236}">
                <a16:creationId xmlns:a16="http://schemas.microsoft.com/office/drawing/2014/main" id="{913A4892-6F09-FD5E-3EC5-12C2281C128C}"/>
              </a:ext>
            </a:extLst>
          </p:cNvPr>
          <p:cNvGrpSpPr>
            <a:grpSpLocks/>
          </p:cNvGrpSpPr>
          <p:nvPr/>
        </p:nvGrpSpPr>
        <p:grpSpPr bwMode="auto">
          <a:xfrm>
            <a:off x="2487471" y="4819695"/>
            <a:ext cx="1010284" cy="1002665"/>
            <a:chOff x="387" y="130"/>
            <a:chExt cx="2018" cy="1984"/>
          </a:xfrm>
        </p:grpSpPr>
        <p:pic>
          <p:nvPicPr>
            <p:cNvPr id="7" name="Picture 6">
              <a:extLst>
                <a:ext uri="{FF2B5EF4-FFF2-40B4-BE49-F238E27FC236}">
                  <a16:creationId xmlns:a16="http://schemas.microsoft.com/office/drawing/2014/main" id="{42C45590-E860-72AE-9F68-AFFA24B5D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 y="280"/>
              <a:ext cx="1133" cy="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1CE870C-8BC6-AC53-ADB3-65ECC31EC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 y="130"/>
              <a:ext cx="848" cy="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a:extLst>
              <a:ext uri="{FF2B5EF4-FFF2-40B4-BE49-F238E27FC236}">
                <a16:creationId xmlns:a16="http://schemas.microsoft.com/office/drawing/2014/main" id="{8ED5B9CB-8133-2C8D-49E3-8A4E305D23CD}"/>
              </a:ext>
            </a:extLst>
          </p:cNvPr>
          <p:cNvPicPr>
            <a:picLocks noChangeAspect="1"/>
          </p:cNvPicPr>
          <p:nvPr/>
        </p:nvPicPr>
        <p:blipFill>
          <a:blip r:embed="rId5"/>
          <a:stretch>
            <a:fillRect/>
          </a:stretch>
        </p:blipFill>
        <p:spPr>
          <a:xfrm>
            <a:off x="7669748" y="3384298"/>
            <a:ext cx="1046442" cy="2088170"/>
          </a:xfrm>
          <a:prstGeom prst="rect">
            <a:avLst/>
          </a:prstGeom>
        </p:spPr>
      </p:pic>
      <p:pic>
        <p:nvPicPr>
          <p:cNvPr id="14" name="image40.jpeg">
            <a:extLst>
              <a:ext uri="{FF2B5EF4-FFF2-40B4-BE49-F238E27FC236}">
                <a16:creationId xmlns:a16="http://schemas.microsoft.com/office/drawing/2014/main" id="{FAEC4EBF-BFD5-7479-6B4B-3A2B0ABB5B1C}"/>
              </a:ext>
            </a:extLst>
          </p:cNvPr>
          <p:cNvPicPr>
            <a:picLocks noChangeAspect="1"/>
          </p:cNvPicPr>
          <p:nvPr/>
        </p:nvPicPr>
        <p:blipFill>
          <a:blip r:embed="rId6" cstate="print"/>
          <a:stretch>
            <a:fillRect/>
          </a:stretch>
        </p:blipFill>
        <p:spPr>
          <a:xfrm>
            <a:off x="6727206" y="5623475"/>
            <a:ext cx="560705" cy="726440"/>
          </a:xfrm>
          <a:prstGeom prst="rect">
            <a:avLst/>
          </a:prstGeom>
        </p:spPr>
      </p:pic>
      <p:pic>
        <p:nvPicPr>
          <p:cNvPr id="16" name="Picture 15" descr="A close-up of a hand&#10;&#10;Description automatically generated with low confidence">
            <a:extLst>
              <a:ext uri="{FF2B5EF4-FFF2-40B4-BE49-F238E27FC236}">
                <a16:creationId xmlns:a16="http://schemas.microsoft.com/office/drawing/2014/main" id="{8FBDB16C-280D-12EA-C682-2F62B547E7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1270" y="3810051"/>
            <a:ext cx="769570" cy="755662"/>
          </a:xfrm>
          <a:prstGeom prst="rect">
            <a:avLst/>
          </a:prstGeom>
        </p:spPr>
      </p:pic>
      <p:pic>
        <p:nvPicPr>
          <p:cNvPr id="18" name="Picture 17">
            <a:extLst>
              <a:ext uri="{FF2B5EF4-FFF2-40B4-BE49-F238E27FC236}">
                <a16:creationId xmlns:a16="http://schemas.microsoft.com/office/drawing/2014/main" id="{70AE97E4-25FA-D709-B540-69F7A98921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3885" y="1640276"/>
            <a:ext cx="1581150" cy="1495425"/>
          </a:xfrm>
          <a:prstGeom prst="rect">
            <a:avLst/>
          </a:prstGeom>
        </p:spPr>
      </p:pic>
      <p:pic>
        <p:nvPicPr>
          <p:cNvPr id="19" name="image36.jpeg">
            <a:extLst>
              <a:ext uri="{FF2B5EF4-FFF2-40B4-BE49-F238E27FC236}">
                <a16:creationId xmlns:a16="http://schemas.microsoft.com/office/drawing/2014/main" id="{23F007DC-7BCE-41B8-E302-59A1721AFBB9}"/>
              </a:ext>
            </a:extLst>
          </p:cNvPr>
          <p:cNvPicPr>
            <a:picLocks noChangeAspect="1"/>
          </p:cNvPicPr>
          <p:nvPr/>
        </p:nvPicPr>
        <p:blipFill>
          <a:blip r:embed="rId9" cstate="print"/>
          <a:stretch>
            <a:fillRect/>
          </a:stretch>
        </p:blipFill>
        <p:spPr>
          <a:xfrm>
            <a:off x="4919662" y="1336368"/>
            <a:ext cx="1171575" cy="760730"/>
          </a:xfrm>
          <a:prstGeom prst="rect">
            <a:avLst/>
          </a:prstGeom>
        </p:spPr>
      </p:pic>
      <p:pic>
        <p:nvPicPr>
          <p:cNvPr id="20" name="image42.jpeg">
            <a:extLst>
              <a:ext uri="{FF2B5EF4-FFF2-40B4-BE49-F238E27FC236}">
                <a16:creationId xmlns:a16="http://schemas.microsoft.com/office/drawing/2014/main" id="{53CD49E9-0089-7DE6-3EB0-B6DD104B9A37}"/>
              </a:ext>
            </a:extLst>
          </p:cNvPr>
          <p:cNvPicPr>
            <a:picLocks noChangeAspect="1"/>
          </p:cNvPicPr>
          <p:nvPr/>
        </p:nvPicPr>
        <p:blipFill>
          <a:blip r:embed="rId10" cstate="print"/>
          <a:stretch>
            <a:fillRect/>
          </a:stretch>
        </p:blipFill>
        <p:spPr>
          <a:xfrm>
            <a:off x="3260549" y="1382528"/>
            <a:ext cx="926465" cy="920750"/>
          </a:xfrm>
          <a:prstGeom prst="rect">
            <a:avLst/>
          </a:prstGeom>
        </p:spPr>
      </p:pic>
      <p:pic>
        <p:nvPicPr>
          <p:cNvPr id="22" name="Picture 21">
            <a:extLst>
              <a:ext uri="{FF2B5EF4-FFF2-40B4-BE49-F238E27FC236}">
                <a16:creationId xmlns:a16="http://schemas.microsoft.com/office/drawing/2014/main" id="{AFD5E38D-30B9-7A67-814C-4EA1DD19B2B8}"/>
              </a:ext>
            </a:extLst>
          </p:cNvPr>
          <p:cNvPicPr>
            <a:picLocks noChangeAspect="1"/>
          </p:cNvPicPr>
          <p:nvPr/>
        </p:nvPicPr>
        <p:blipFill>
          <a:blip r:embed="rId11"/>
          <a:stretch>
            <a:fillRect/>
          </a:stretch>
        </p:blipFill>
        <p:spPr>
          <a:xfrm>
            <a:off x="4614510" y="2463188"/>
            <a:ext cx="1352739" cy="3258005"/>
          </a:xfrm>
          <a:prstGeom prst="rect">
            <a:avLst/>
          </a:prstGeom>
        </p:spPr>
      </p:pic>
    </p:spTree>
    <p:extLst>
      <p:ext uri="{BB962C8B-B14F-4D97-AF65-F5344CB8AC3E}">
        <p14:creationId xmlns:p14="http://schemas.microsoft.com/office/powerpoint/2010/main" val="3281928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D04394-8EF7-4F2A-8E3F-998F67A5537F}"/>
              </a:ext>
            </a:extLst>
          </p:cNvPr>
          <p:cNvSpPr/>
          <p:nvPr/>
        </p:nvSpPr>
        <p:spPr>
          <a:xfrm>
            <a:off x="3658333" y="427698"/>
            <a:ext cx="5991225" cy="589072"/>
          </a:xfrm>
          <a:prstGeom prst="rect">
            <a:avLst/>
          </a:prstGeom>
        </p:spPr>
        <p:txBody>
          <a:bodyPr wrap="square">
            <a:spAutoFit/>
          </a:bodyPr>
          <a:lstStyle/>
          <a:p>
            <a:pPr>
              <a:lnSpc>
                <a:spcPct val="150000"/>
              </a:lnSpc>
              <a:spcAft>
                <a:spcPts val="0"/>
              </a:spcAft>
              <a:tabLst>
                <a:tab pos="342900" algn="l"/>
                <a:tab pos="6192520" algn="r"/>
              </a:tabLst>
            </a:pPr>
            <a:r>
              <a:rPr lang="en-GB" sz="2400" b="1" cap="all" dirty="0">
                <a:solidFill>
                  <a:srgbClr val="64BE0F"/>
                </a:solidFill>
                <a:latin typeface="Calibri" panose="020F0502020204030204" pitchFamily="34" charset="0"/>
                <a:cs typeface="Calibri" panose="020F0502020204030204" pitchFamily="34" charset="0"/>
              </a:rPr>
              <a:t>Protection Equipment</a:t>
            </a:r>
          </a:p>
        </p:txBody>
      </p:sp>
      <p:pic>
        <p:nvPicPr>
          <p:cNvPr id="9" name="Picture 8">
            <a:extLst>
              <a:ext uri="{FF2B5EF4-FFF2-40B4-BE49-F238E27FC236}">
                <a16:creationId xmlns:a16="http://schemas.microsoft.com/office/drawing/2014/main" id="{2743B370-B7D5-0D2D-A853-2CF134919400}"/>
              </a:ext>
            </a:extLst>
          </p:cNvPr>
          <p:cNvPicPr>
            <a:picLocks noChangeAspect="1"/>
          </p:cNvPicPr>
          <p:nvPr/>
        </p:nvPicPr>
        <p:blipFill>
          <a:blip r:embed="rId2"/>
          <a:stretch>
            <a:fillRect/>
          </a:stretch>
        </p:blipFill>
        <p:spPr>
          <a:xfrm>
            <a:off x="579830" y="2535220"/>
            <a:ext cx="3078503" cy="2944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37C7B6B4-439F-3E54-A684-0C36343BBC8E}"/>
              </a:ext>
            </a:extLst>
          </p:cNvPr>
          <p:cNvPicPr>
            <a:picLocks noChangeAspect="1"/>
          </p:cNvPicPr>
          <p:nvPr/>
        </p:nvPicPr>
        <p:blipFill>
          <a:blip r:embed="rId3"/>
          <a:stretch>
            <a:fillRect/>
          </a:stretch>
        </p:blipFill>
        <p:spPr>
          <a:xfrm>
            <a:off x="4121874" y="1335042"/>
            <a:ext cx="2337869" cy="3116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Jobsite Protection for Remodels | JLC Online">
            <a:extLst>
              <a:ext uri="{FF2B5EF4-FFF2-40B4-BE49-F238E27FC236}">
                <a16:creationId xmlns:a16="http://schemas.microsoft.com/office/drawing/2014/main" id="{546218FF-257F-CEE6-0BCA-86C2B21EE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285" y="2695994"/>
            <a:ext cx="2933848" cy="2197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a:extLst>
              <a:ext uri="{FF2B5EF4-FFF2-40B4-BE49-F238E27FC236}">
                <a16:creationId xmlns:a16="http://schemas.microsoft.com/office/drawing/2014/main" id="{8CC64BAB-6D33-F168-63DC-B4CCC603D680}"/>
              </a:ext>
            </a:extLst>
          </p:cNvPr>
          <p:cNvSpPr/>
          <p:nvPr/>
        </p:nvSpPr>
        <p:spPr>
          <a:xfrm>
            <a:off x="3927672" y="5479388"/>
            <a:ext cx="5991225" cy="589072"/>
          </a:xfrm>
          <a:prstGeom prst="rect">
            <a:avLst/>
          </a:prstGeom>
        </p:spPr>
        <p:txBody>
          <a:bodyPr wrap="square">
            <a:spAutoFit/>
          </a:bodyPr>
          <a:lstStyle/>
          <a:p>
            <a:pPr>
              <a:lnSpc>
                <a:spcPct val="150000"/>
              </a:lnSpc>
              <a:spcAft>
                <a:spcPts val="0"/>
              </a:spcAft>
              <a:tabLst>
                <a:tab pos="342900" algn="l"/>
                <a:tab pos="6192520" algn="r"/>
              </a:tabLst>
            </a:pPr>
            <a:r>
              <a:rPr lang="en-GB" sz="2400" b="1" cap="all" dirty="0">
                <a:solidFill>
                  <a:srgbClr val="64BE0F"/>
                </a:solidFill>
                <a:latin typeface="Calibri" panose="020F0502020204030204" pitchFamily="34" charset="0"/>
                <a:cs typeface="Calibri" panose="020F0502020204030204" pitchFamily="34" charset="0"/>
              </a:rPr>
              <a:t>Dust extractors</a:t>
            </a:r>
          </a:p>
        </p:txBody>
      </p:sp>
    </p:spTree>
    <p:extLst>
      <p:ext uri="{BB962C8B-B14F-4D97-AF65-F5344CB8AC3E}">
        <p14:creationId xmlns:p14="http://schemas.microsoft.com/office/powerpoint/2010/main" val="273433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D04394-8EF7-4F2A-8E3F-998F67A5537F}"/>
              </a:ext>
            </a:extLst>
          </p:cNvPr>
          <p:cNvSpPr/>
          <p:nvPr/>
        </p:nvSpPr>
        <p:spPr>
          <a:xfrm>
            <a:off x="2924175" y="427698"/>
            <a:ext cx="6725383" cy="589072"/>
          </a:xfrm>
          <a:prstGeom prst="rect">
            <a:avLst/>
          </a:prstGeom>
        </p:spPr>
        <p:txBody>
          <a:bodyPr wrap="square">
            <a:spAutoFit/>
          </a:bodyPr>
          <a:lstStyle/>
          <a:p>
            <a:pPr>
              <a:lnSpc>
                <a:spcPct val="150000"/>
              </a:lnSpc>
              <a:spcAft>
                <a:spcPts val="0"/>
              </a:spcAft>
              <a:tabLst>
                <a:tab pos="342900" algn="l"/>
                <a:tab pos="6192520" algn="r"/>
              </a:tabLst>
            </a:pPr>
            <a:r>
              <a:rPr lang="en-GB" sz="2400" b="1" cap="all" dirty="0">
                <a:solidFill>
                  <a:srgbClr val="64BE0F"/>
                </a:solidFill>
                <a:latin typeface="Calibri" panose="020F0502020204030204" pitchFamily="34" charset="0"/>
                <a:cs typeface="Calibri" panose="020F0502020204030204" pitchFamily="34" charset="0"/>
              </a:rPr>
              <a:t>Monitoring exposure to hydrocarbons</a:t>
            </a:r>
          </a:p>
        </p:txBody>
      </p:sp>
      <p:sp>
        <p:nvSpPr>
          <p:cNvPr id="3" name="Content Placeholder 2">
            <a:extLst>
              <a:ext uri="{FF2B5EF4-FFF2-40B4-BE49-F238E27FC236}">
                <a16:creationId xmlns:a16="http://schemas.microsoft.com/office/drawing/2014/main" id="{9B6CB913-DFC8-64B3-ACA2-C24937AC65D2}"/>
              </a:ext>
            </a:extLst>
          </p:cNvPr>
          <p:cNvSpPr txBox="1">
            <a:spLocks/>
          </p:cNvSpPr>
          <p:nvPr/>
        </p:nvSpPr>
        <p:spPr>
          <a:xfrm>
            <a:off x="704850" y="1720056"/>
            <a:ext cx="5511521" cy="4057022"/>
          </a:xfrm>
          <a:prstGeom prst="rect">
            <a:avLst/>
          </a:prstGeom>
        </p:spPr>
        <p:txBody>
          <a:bodyPr vert="horz" lIns="91440" tIns="45720" rIns="91440" bIns="45720" rtlCol="0" anchor="t">
            <a:normAutofit fontScale="92500" lnSpcReduction="1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PID are the world's most popular hand-held devices for volatile organic compound (VOC) measurement.</a:t>
            </a:r>
          </a:p>
          <a:p>
            <a:pPr algn="l"/>
            <a:endPar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a:p>
            <a:pPr algn="l"/>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They offer a wide range of VOC monitoring capabilities and can be used for confined space entry, emergency response to hazardous spills, indoor air quality, personnel monitoring, survey instrument for sample collection, and work place monitoring.</a:t>
            </a:r>
          </a:p>
          <a:p>
            <a:pPr algn="l"/>
            <a:endPar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a:p>
            <a:pPr algn="l"/>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They can detect from 0-15,000 parts per million, have a rapid three-second response time, and built-in correction factors for 200 compounds.</a:t>
            </a:r>
          </a:p>
          <a:p>
            <a:pPr algn="l"/>
            <a:endParaRPr lang="en-GB" sz="1200" dirty="0">
              <a:solidFill>
                <a:srgbClr val="333333"/>
              </a:solidFill>
              <a:latin typeface="Helvetica Neue"/>
              <a:ea typeface="Calibri" panose="020F0502020204030204" pitchFamily="34" charset="0"/>
              <a:cs typeface="Calibri" panose="020F0502020204030204" pitchFamily="34" charset="0"/>
            </a:endParaRPr>
          </a:p>
          <a:p>
            <a:pPr algn="l"/>
            <a:endPar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picture containing ground, outdoor, device, yellow&#10;&#10;Description automatically generated">
            <a:extLst>
              <a:ext uri="{FF2B5EF4-FFF2-40B4-BE49-F238E27FC236}">
                <a16:creationId xmlns:a16="http://schemas.microsoft.com/office/drawing/2014/main" id="{A98E2565-D53E-105F-7D0D-7D6566502C0D}"/>
              </a:ext>
            </a:extLst>
          </p:cNvPr>
          <p:cNvPicPr>
            <a:picLocks noChangeAspect="1"/>
          </p:cNvPicPr>
          <p:nvPr/>
        </p:nvPicPr>
        <p:blipFill>
          <a:blip r:embed="rId2"/>
          <a:stretch>
            <a:fillRect/>
          </a:stretch>
        </p:blipFill>
        <p:spPr>
          <a:xfrm>
            <a:off x="6875145" y="1720056"/>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dirty&#10;&#10;Description automatically generated">
            <a:extLst>
              <a:ext uri="{FF2B5EF4-FFF2-40B4-BE49-F238E27FC236}">
                <a16:creationId xmlns:a16="http://schemas.microsoft.com/office/drawing/2014/main" id="{FF5FC6B6-786C-D4D8-ED8E-FA01BCA62C80}"/>
              </a:ext>
            </a:extLst>
          </p:cNvPr>
          <p:cNvPicPr>
            <a:picLocks noChangeAspect="1"/>
          </p:cNvPicPr>
          <p:nvPr/>
        </p:nvPicPr>
        <p:blipFill>
          <a:blip r:embed="rId3"/>
          <a:stretch>
            <a:fillRect/>
          </a:stretch>
        </p:blipFill>
        <p:spPr>
          <a:xfrm>
            <a:off x="6353175" y="4260532"/>
            <a:ext cx="2619375" cy="1743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E28F73BC-5678-4BF2-3FF9-B53B9EE46519}"/>
              </a:ext>
            </a:extLst>
          </p:cNvPr>
          <p:cNvSpPr/>
          <p:nvPr/>
        </p:nvSpPr>
        <p:spPr>
          <a:xfrm>
            <a:off x="3228975" y="1041782"/>
            <a:ext cx="6725383" cy="589072"/>
          </a:xfrm>
          <a:prstGeom prst="rect">
            <a:avLst/>
          </a:prstGeom>
        </p:spPr>
        <p:txBody>
          <a:bodyPr wrap="square">
            <a:spAutoFit/>
          </a:bodyPr>
          <a:lstStyle/>
          <a:p>
            <a:pPr>
              <a:lnSpc>
                <a:spcPct val="150000"/>
              </a:lnSpc>
              <a:spcAft>
                <a:spcPts val="0"/>
              </a:spcAft>
              <a:tabLst>
                <a:tab pos="342900" algn="l"/>
                <a:tab pos="6192520" algn="r"/>
              </a:tabLst>
            </a:pPr>
            <a:r>
              <a:rPr lang="en-IE" sz="24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PID</a:t>
            </a:r>
            <a:r>
              <a:rPr lang="en-IE" sz="24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 Photo Ionisation Detector</a:t>
            </a:r>
            <a:endParaRPr lang="en-GB" sz="2400" b="1" cap="all"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7941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7C818B-F2A8-38EC-EC18-7540A9E7E1D6}"/>
              </a:ext>
            </a:extLst>
          </p:cNvPr>
          <p:cNvSpPr>
            <a:spLocks noGrp="1"/>
          </p:cNvSpPr>
          <p:nvPr>
            <p:ph type="subTitle" idx="1"/>
          </p:nvPr>
        </p:nvSpPr>
        <p:spPr>
          <a:xfrm>
            <a:off x="1506538" y="1733550"/>
            <a:ext cx="7704137" cy="3414713"/>
          </a:xfrm>
        </p:spPr>
        <p:txBody>
          <a:bodyPr>
            <a:normAutofit/>
          </a:bodyPr>
          <a:lstStyle/>
          <a:p>
            <a:pPr marL="0" indent="0" algn="l">
              <a:buNone/>
            </a:pPr>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Useful in experienced hands….deadly in inexperienced hands!!</a:t>
            </a:r>
          </a:p>
          <a:p>
            <a:pPr marL="0" indent="0" algn="l">
              <a:buNone/>
            </a:pPr>
            <a:endPar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They don’t identify or differentiate out individual compounds. </a:t>
            </a:r>
          </a:p>
          <a:p>
            <a:pPr marL="0" indent="0" algn="l">
              <a:buNone/>
            </a:pPr>
            <a:endPar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For example….</a:t>
            </a:r>
          </a:p>
        </p:txBody>
      </p:sp>
      <p:sp>
        <p:nvSpPr>
          <p:cNvPr id="5" name="Rectangle 4">
            <a:extLst>
              <a:ext uri="{FF2B5EF4-FFF2-40B4-BE49-F238E27FC236}">
                <a16:creationId xmlns:a16="http://schemas.microsoft.com/office/drawing/2014/main" id="{F130DEA8-FA5F-C98F-837A-7CAD2A137F62}"/>
              </a:ext>
            </a:extLst>
          </p:cNvPr>
          <p:cNvSpPr/>
          <p:nvPr/>
        </p:nvSpPr>
        <p:spPr>
          <a:xfrm>
            <a:off x="3352800" y="251207"/>
            <a:ext cx="6725383" cy="589072"/>
          </a:xfrm>
          <a:prstGeom prst="rect">
            <a:avLst/>
          </a:prstGeom>
        </p:spPr>
        <p:txBody>
          <a:bodyPr wrap="square">
            <a:spAutoFit/>
          </a:bodyPr>
          <a:lstStyle/>
          <a:p>
            <a:pPr>
              <a:lnSpc>
                <a:spcPct val="150000"/>
              </a:lnSpc>
              <a:spcAft>
                <a:spcPts val="0"/>
              </a:spcAft>
              <a:tabLst>
                <a:tab pos="342900" algn="l"/>
                <a:tab pos="6192520" algn="r"/>
              </a:tabLst>
            </a:pPr>
            <a:r>
              <a:rPr lang="en-IE" sz="2400" b="1" cap="all" dirty="0">
                <a:solidFill>
                  <a:srgbClr val="64BE0F"/>
                </a:solidFill>
                <a:latin typeface="Calibri" panose="020F0502020204030204" pitchFamily="34" charset="0"/>
                <a:cs typeface="Calibri" panose="020F0502020204030204" pitchFamily="34" charset="0"/>
              </a:rPr>
              <a:t>PID – Photo Ionisation Detector</a:t>
            </a:r>
            <a:endParaRPr lang="en-GB" sz="2400" b="1" cap="all" dirty="0">
              <a:solidFill>
                <a:srgbClr val="64BE0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649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C6C335E0-2530-EBB0-38DC-7D85E62A7165}"/>
              </a:ext>
            </a:extLst>
          </p:cNvPr>
          <p:cNvSpPr txBox="1">
            <a:spLocks/>
          </p:cNvSpPr>
          <p:nvPr/>
        </p:nvSpPr>
        <p:spPr>
          <a:xfrm>
            <a:off x="988711" y="1734079"/>
            <a:ext cx="5886223" cy="4598988"/>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lvl="1" algn="l">
              <a:spcAft>
                <a:spcPts val="1200"/>
              </a:spcAft>
              <a:buClr>
                <a:srgbClr val="90C226"/>
              </a:buClr>
              <a:buSzPct val="111000"/>
              <a:buFont typeface="Wingdings 3" pitchFamily="18" charset="2"/>
              <a:buChar char=""/>
              <a:tabLst>
                <a:tab pos="457200" algn="l"/>
              </a:tabLst>
            </a:pPr>
            <a:r>
              <a:rPr lang="en-US" sz="1800" dirty="0">
                <a:solidFill>
                  <a:srgbClr val="4F5E69"/>
                </a:solidFill>
                <a:latin typeface="Trebuchet MS" pitchFamily="34" charset="0"/>
              </a:rPr>
              <a:t> Oil Spill Incident</a:t>
            </a:r>
          </a:p>
          <a:p>
            <a:pPr lvl="1" algn="l">
              <a:spcAft>
                <a:spcPts val="1200"/>
              </a:spcAft>
              <a:buClr>
                <a:srgbClr val="90C226"/>
              </a:buClr>
              <a:buSzPct val="111000"/>
              <a:buFont typeface="Wingdings 3" pitchFamily="18" charset="2"/>
              <a:buChar char=""/>
              <a:tabLst>
                <a:tab pos="457200" algn="l"/>
              </a:tabLst>
            </a:pPr>
            <a:r>
              <a:rPr lang="en-US" sz="1800" dirty="0">
                <a:solidFill>
                  <a:srgbClr val="4F5E69"/>
                </a:solidFill>
                <a:latin typeface="Trebuchet MS" pitchFamily="34" charset="0"/>
              </a:rPr>
              <a:t> </a:t>
            </a:r>
            <a:r>
              <a:rPr lang="en-GB" sz="1800" dirty="0">
                <a:solidFill>
                  <a:srgbClr val="4F5E69"/>
                </a:solidFill>
                <a:latin typeface="Trebuchet MS" pitchFamily="34" charset="0"/>
              </a:rPr>
              <a:t>Ensuring worker Protection</a:t>
            </a:r>
            <a:endParaRPr lang="en-US" sz="1800" dirty="0">
              <a:solidFill>
                <a:srgbClr val="4F5E69"/>
              </a:solidFill>
              <a:latin typeface="Trebuchet MS" pitchFamily="34" charset="0"/>
            </a:endParaRPr>
          </a:p>
          <a:p>
            <a:pPr lvl="1" algn="l">
              <a:spcAft>
                <a:spcPts val="1200"/>
              </a:spcAft>
              <a:buClr>
                <a:srgbClr val="90C226"/>
              </a:buClr>
              <a:buSzPct val="111000"/>
              <a:buFont typeface="Wingdings 3" pitchFamily="18" charset="2"/>
              <a:buChar char=""/>
              <a:tabLst>
                <a:tab pos="457200" algn="l"/>
              </a:tabLst>
            </a:pPr>
            <a:r>
              <a:rPr lang="en-US" sz="1800" dirty="0">
                <a:solidFill>
                  <a:srgbClr val="4F5E69"/>
                </a:solidFill>
                <a:latin typeface="Trebuchet MS" pitchFamily="34" charset="0"/>
              </a:rPr>
              <a:t> </a:t>
            </a:r>
            <a:r>
              <a:rPr lang="en-GB" sz="1800" dirty="0">
                <a:solidFill>
                  <a:srgbClr val="4F5E69"/>
                </a:solidFill>
                <a:latin typeface="Trebuchet MS" pitchFamily="34" charset="0"/>
              </a:rPr>
              <a:t>Monitoring exposure to hydrocarbons</a:t>
            </a:r>
            <a:endParaRPr lang="en-US" sz="1800" dirty="0">
              <a:solidFill>
                <a:srgbClr val="4F5E69"/>
              </a:solidFill>
              <a:latin typeface="Trebuchet MS" pitchFamily="34" charset="0"/>
            </a:endParaRPr>
          </a:p>
          <a:p>
            <a:pPr lvl="1" algn="l">
              <a:spcAft>
                <a:spcPts val="1200"/>
              </a:spcAft>
              <a:buClr>
                <a:srgbClr val="90C226"/>
              </a:buClr>
              <a:buSzPct val="111000"/>
              <a:buFont typeface="Wingdings 3" pitchFamily="18" charset="2"/>
              <a:buChar char=""/>
              <a:tabLst>
                <a:tab pos="457200" algn="l"/>
              </a:tabLst>
              <a:defRPr/>
            </a:pPr>
            <a:r>
              <a:rPr lang="en-US" sz="1800" dirty="0">
                <a:solidFill>
                  <a:srgbClr val="4F5E69"/>
                </a:solidFill>
                <a:latin typeface="Trebuchet MS" pitchFamily="34" charset="0"/>
              </a:rPr>
              <a:t> </a:t>
            </a:r>
            <a:r>
              <a:rPr lang="en-GB" sz="1800" dirty="0">
                <a:solidFill>
                  <a:srgbClr val="4F5E69"/>
                </a:solidFill>
                <a:latin typeface="Trebuchet MS" pitchFamily="34" charset="0"/>
              </a:rPr>
              <a:t>Setting suitable guidance values</a:t>
            </a:r>
            <a:endParaRPr lang="en-US" sz="1800" dirty="0">
              <a:solidFill>
                <a:srgbClr val="4F5E69"/>
              </a:solidFill>
              <a:latin typeface="Trebuchet MS" pitchFamily="34" charset="0"/>
            </a:endParaRPr>
          </a:p>
          <a:p>
            <a:pPr lvl="1" algn="l">
              <a:spcAft>
                <a:spcPts val="1200"/>
              </a:spcAft>
              <a:buClr>
                <a:srgbClr val="90C226"/>
              </a:buClr>
              <a:buSzPct val="111000"/>
              <a:buFont typeface="Wingdings 3" pitchFamily="18" charset="2"/>
              <a:buChar char=""/>
              <a:tabLst>
                <a:tab pos="457200" algn="l"/>
              </a:tabLst>
              <a:defRPr/>
            </a:pPr>
            <a:r>
              <a:rPr lang="en-US" sz="1800" dirty="0">
                <a:solidFill>
                  <a:srgbClr val="4F5E69"/>
                </a:solidFill>
                <a:latin typeface="Trebuchet MS" pitchFamily="34" charset="0"/>
              </a:rPr>
              <a:t> </a:t>
            </a:r>
            <a:r>
              <a:rPr lang="en-IE" sz="1800" dirty="0">
                <a:solidFill>
                  <a:srgbClr val="4F5E69"/>
                </a:solidFill>
                <a:latin typeface="Trebuchet MS" pitchFamily="34" charset="0"/>
              </a:rPr>
              <a:t>Closing Discussions and Q&amp;A</a:t>
            </a:r>
            <a:endParaRPr lang="en-US" sz="1800" dirty="0">
              <a:solidFill>
                <a:srgbClr val="4F5E69"/>
              </a:solidFill>
            </a:endParaRPr>
          </a:p>
          <a:p>
            <a:pPr algn="l"/>
            <a:endParaRPr lang="en-US" sz="2200" dirty="0">
              <a:solidFill>
                <a:srgbClr val="959292"/>
              </a:solidFill>
            </a:endParaRPr>
          </a:p>
          <a:p>
            <a:pPr algn="l"/>
            <a:endParaRPr lang="en-US" sz="2200" dirty="0">
              <a:solidFill>
                <a:srgbClr val="959292"/>
              </a:solidFill>
            </a:endParaRPr>
          </a:p>
          <a:p>
            <a:pPr algn="l"/>
            <a:endParaRPr lang="en-US" sz="2200" dirty="0">
              <a:solidFill>
                <a:srgbClr val="959292"/>
              </a:solidFill>
            </a:endParaRPr>
          </a:p>
        </p:txBody>
      </p:sp>
      <p:sp>
        <p:nvSpPr>
          <p:cNvPr id="5" name="Rectangle 4">
            <a:extLst>
              <a:ext uri="{FF2B5EF4-FFF2-40B4-BE49-F238E27FC236}">
                <a16:creationId xmlns:a16="http://schemas.microsoft.com/office/drawing/2014/main" id="{6E79F2B7-7DC0-2DAD-8F89-2F7E355B08E4}"/>
              </a:ext>
            </a:extLst>
          </p:cNvPr>
          <p:cNvSpPr/>
          <p:nvPr/>
        </p:nvSpPr>
        <p:spPr>
          <a:xfrm>
            <a:off x="2" y="416114"/>
            <a:ext cx="12191998" cy="584775"/>
          </a:xfrm>
          <a:prstGeom prst="rect">
            <a:avLst/>
          </a:prstGeom>
        </p:spPr>
        <p:txBody>
          <a:bodyPr wrap="square">
            <a:spAutoFit/>
          </a:bodyPr>
          <a:lstStyle/>
          <a:p>
            <a:pPr algn="ctr" fontAlgn="base" hangingPunct="0"/>
            <a:r>
              <a:rPr lang="en-GB" sz="3200" dirty="0">
                <a:solidFill>
                  <a:srgbClr val="64BE0F"/>
                </a:solidFill>
                <a:latin typeface="Calibri" panose="020F0502020204030204" pitchFamily="34" charset="0"/>
              </a:rPr>
              <a:t>Content</a:t>
            </a:r>
          </a:p>
        </p:txBody>
      </p:sp>
    </p:spTree>
    <p:extLst>
      <p:ext uri="{BB962C8B-B14F-4D97-AF65-F5344CB8AC3E}">
        <p14:creationId xmlns:p14="http://schemas.microsoft.com/office/powerpoint/2010/main" val="87846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A003836-C6F1-B16D-905E-D3C378CF091D}"/>
              </a:ext>
            </a:extLst>
          </p:cNvPr>
          <p:cNvGraphicFramePr>
            <a:graphicFrameLocks/>
          </p:cNvGraphicFramePr>
          <p:nvPr>
            <p:extLst>
              <p:ext uri="{D42A27DB-BD31-4B8C-83A1-F6EECF244321}">
                <p14:modId xmlns:p14="http://schemas.microsoft.com/office/powerpoint/2010/main" val="1509476602"/>
              </p:ext>
            </p:extLst>
          </p:nvPr>
        </p:nvGraphicFramePr>
        <p:xfrm>
          <a:off x="2867500" y="1065215"/>
          <a:ext cx="5486400" cy="2219960"/>
        </p:xfrm>
        <a:graphic>
          <a:graphicData uri="http://schemas.openxmlformats.org/drawingml/2006/table">
            <a:tbl>
              <a:tblPr firstRow="1" bandRow="1">
                <a:tableStyleId>{93296810-A885-4BE3-A3E7-6D5BEEA58F35}</a:tableStyleId>
              </a:tblPr>
              <a:tblGrid>
                <a:gridCol w="2883159">
                  <a:extLst>
                    <a:ext uri="{9D8B030D-6E8A-4147-A177-3AD203B41FA5}">
                      <a16:colId xmlns:a16="http://schemas.microsoft.com/office/drawing/2014/main" val="2601614093"/>
                    </a:ext>
                  </a:extLst>
                </a:gridCol>
                <a:gridCol w="2603241">
                  <a:extLst>
                    <a:ext uri="{9D8B030D-6E8A-4147-A177-3AD203B41FA5}">
                      <a16:colId xmlns:a16="http://schemas.microsoft.com/office/drawing/2014/main" val="4089564527"/>
                    </a:ext>
                  </a:extLst>
                </a:gridCol>
              </a:tblGrid>
              <a:tr h="325120">
                <a:tc>
                  <a:txBody>
                    <a:bodyPr/>
                    <a:lstStyle/>
                    <a:p>
                      <a:r>
                        <a:rPr lang="en-IE" dirty="0">
                          <a:latin typeface="Calibri" panose="020F0502020204030204" pitchFamily="34" charset="0"/>
                          <a:ea typeface="Calibri" panose="020F0502020204030204" pitchFamily="34" charset="0"/>
                          <a:cs typeface="Calibri" panose="020F0502020204030204" pitchFamily="34" charset="0"/>
                        </a:rPr>
                        <a:t>Product</a:t>
                      </a:r>
                    </a:p>
                  </a:txBody>
                  <a:tcPr/>
                </a:tc>
                <a:tc>
                  <a:txBody>
                    <a:bodyPr/>
                    <a:lstStyle/>
                    <a:p>
                      <a:r>
                        <a:rPr lang="en-IE" dirty="0">
                          <a:latin typeface="Calibri" panose="020F0502020204030204" pitchFamily="34" charset="0"/>
                          <a:ea typeface="Calibri" panose="020F0502020204030204" pitchFamily="34" charset="0"/>
                          <a:cs typeface="Calibri" panose="020F0502020204030204" pitchFamily="34" charset="0"/>
                        </a:rPr>
                        <a:t>VOC reading</a:t>
                      </a:r>
                    </a:p>
                  </a:txBody>
                  <a:tcPr/>
                </a:tc>
                <a:extLst>
                  <a:ext uri="{0D108BD9-81ED-4DB2-BD59-A6C34878D82A}">
                    <a16:rowId xmlns:a16="http://schemas.microsoft.com/office/drawing/2014/main" val="2471094907"/>
                  </a:ext>
                </a:extLst>
              </a:tr>
              <a:tr h="370840">
                <a:tc>
                  <a:txBody>
                    <a:bodyPr/>
                    <a:lstStyle/>
                    <a:p>
                      <a:r>
                        <a:rPr lang="en-IE" dirty="0">
                          <a:solidFill>
                            <a:srgbClr val="042444"/>
                          </a:solidFill>
                          <a:latin typeface="Calibri" panose="020F0502020204030204" pitchFamily="34" charset="0"/>
                          <a:ea typeface="Calibri" panose="020F0502020204030204" pitchFamily="34" charset="0"/>
                          <a:cs typeface="Calibri" panose="020F0502020204030204" pitchFamily="34" charset="0"/>
                        </a:rPr>
                        <a:t>Washing up liquid</a:t>
                      </a:r>
                    </a:p>
                  </a:txBody>
                  <a:tcPr/>
                </a:tc>
                <a:tc>
                  <a:txBody>
                    <a:bodyPr/>
                    <a:lstStyle/>
                    <a:p>
                      <a:r>
                        <a:rPr lang="en-IE" dirty="0">
                          <a:solidFill>
                            <a:srgbClr val="042444"/>
                          </a:solidFill>
                          <a:latin typeface="Calibri" panose="020F0502020204030204" pitchFamily="34" charset="0"/>
                          <a:ea typeface="Calibri" panose="020F0502020204030204" pitchFamily="34" charset="0"/>
                          <a:cs typeface="Calibri" panose="020F0502020204030204" pitchFamily="34" charset="0"/>
                        </a:rPr>
                        <a:t>20+ppm</a:t>
                      </a:r>
                    </a:p>
                  </a:txBody>
                  <a:tcPr/>
                </a:tc>
                <a:extLst>
                  <a:ext uri="{0D108BD9-81ED-4DB2-BD59-A6C34878D82A}">
                    <a16:rowId xmlns:a16="http://schemas.microsoft.com/office/drawing/2014/main" val="3446022388"/>
                  </a:ext>
                </a:extLst>
              </a:tr>
              <a:tr h="370840">
                <a:tc>
                  <a:txBody>
                    <a:bodyPr/>
                    <a:lstStyle/>
                    <a:p>
                      <a:r>
                        <a:rPr lang="en-IE" dirty="0">
                          <a:solidFill>
                            <a:srgbClr val="042444"/>
                          </a:solidFill>
                          <a:latin typeface="Calibri" panose="020F0502020204030204" pitchFamily="34" charset="0"/>
                          <a:ea typeface="Calibri" panose="020F0502020204030204" pitchFamily="34" charset="0"/>
                          <a:cs typeface="Calibri" panose="020F0502020204030204" pitchFamily="34" charset="0"/>
                        </a:rPr>
                        <a:t>Air Fresheners</a:t>
                      </a:r>
                    </a:p>
                  </a:txBody>
                  <a:tcPr/>
                </a:tc>
                <a:tc>
                  <a:txBody>
                    <a:bodyPr/>
                    <a:lstStyle/>
                    <a:p>
                      <a:r>
                        <a:rPr lang="en-IE" dirty="0">
                          <a:solidFill>
                            <a:srgbClr val="042444"/>
                          </a:solidFill>
                          <a:latin typeface="Calibri" panose="020F0502020204030204" pitchFamily="34" charset="0"/>
                          <a:ea typeface="Calibri" panose="020F0502020204030204" pitchFamily="34" charset="0"/>
                          <a:cs typeface="Calibri" panose="020F0502020204030204" pitchFamily="34" charset="0"/>
                        </a:rPr>
                        <a:t>50+ppm</a:t>
                      </a:r>
                    </a:p>
                  </a:txBody>
                  <a:tcPr/>
                </a:tc>
                <a:extLst>
                  <a:ext uri="{0D108BD9-81ED-4DB2-BD59-A6C34878D82A}">
                    <a16:rowId xmlns:a16="http://schemas.microsoft.com/office/drawing/2014/main" val="342306925"/>
                  </a:ext>
                </a:extLst>
              </a:tr>
              <a:tr h="370840">
                <a:tc>
                  <a:txBody>
                    <a:bodyPr/>
                    <a:lstStyle/>
                    <a:p>
                      <a:r>
                        <a:rPr lang="en-IE" dirty="0">
                          <a:solidFill>
                            <a:srgbClr val="042444"/>
                          </a:solidFill>
                          <a:latin typeface="Calibri" panose="020F0502020204030204" pitchFamily="34" charset="0"/>
                          <a:ea typeface="Calibri" panose="020F0502020204030204" pitchFamily="34" charset="0"/>
                          <a:cs typeface="Calibri" panose="020F0502020204030204" pitchFamily="34" charset="0"/>
                        </a:rPr>
                        <a:t>Deodorant</a:t>
                      </a:r>
                    </a:p>
                  </a:txBody>
                  <a:tcPr/>
                </a:tc>
                <a:tc>
                  <a:txBody>
                    <a:bodyPr/>
                    <a:lstStyle/>
                    <a:p>
                      <a:r>
                        <a:rPr lang="en-IE" dirty="0">
                          <a:solidFill>
                            <a:srgbClr val="042444"/>
                          </a:solidFill>
                          <a:latin typeface="Calibri" panose="020F0502020204030204" pitchFamily="34" charset="0"/>
                          <a:ea typeface="Calibri" panose="020F0502020204030204" pitchFamily="34" charset="0"/>
                          <a:cs typeface="Calibri" panose="020F0502020204030204" pitchFamily="34" charset="0"/>
                        </a:rPr>
                        <a:t>100+ppm</a:t>
                      </a:r>
                    </a:p>
                  </a:txBody>
                  <a:tcPr/>
                </a:tc>
                <a:extLst>
                  <a:ext uri="{0D108BD9-81ED-4DB2-BD59-A6C34878D82A}">
                    <a16:rowId xmlns:a16="http://schemas.microsoft.com/office/drawing/2014/main" val="2703760126"/>
                  </a:ext>
                </a:extLst>
              </a:tr>
              <a:tr h="370840">
                <a:tc>
                  <a:txBody>
                    <a:bodyPr/>
                    <a:lstStyle/>
                    <a:p>
                      <a:r>
                        <a:rPr lang="en-IE">
                          <a:solidFill>
                            <a:srgbClr val="042444"/>
                          </a:solidFill>
                          <a:latin typeface="Calibri" panose="020F0502020204030204" pitchFamily="34" charset="0"/>
                          <a:ea typeface="Calibri" panose="020F0502020204030204" pitchFamily="34" charset="0"/>
                          <a:cs typeface="Calibri" panose="020F0502020204030204" pitchFamily="34" charset="0"/>
                        </a:rPr>
                        <a:t>Fabric </a:t>
                      </a:r>
                      <a:r>
                        <a:rPr lang="en-IE" dirty="0">
                          <a:solidFill>
                            <a:srgbClr val="042444"/>
                          </a:solidFill>
                          <a:latin typeface="Calibri" panose="020F0502020204030204" pitchFamily="34" charset="0"/>
                          <a:ea typeface="Calibri" panose="020F0502020204030204" pitchFamily="34" charset="0"/>
                          <a:cs typeface="Calibri" panose="020F0502020204030204" pitchFamily="34" charset="0"/>
                        </a:rPr>
                        <a:t>Conditioner </a:t>
                      </a:r>
                    </a:p>
                  </a:txBody>
                  <a:tcPr/>
                </a:tc>
                <a:tc>
                  <a:txBody>
                    <a:bodyPr/>
                    <a:lstStyle/>
                    <a:p>
                      <a:r>
                        <a:rPr lang="en-IE" dirty="0">
                          <a:solidFill>
                            <a:srgbClr val="042444"/>
                          </a:solidFill>
                          <a:latin typeface="Calibri" panose="020F0502020204030204" pitchFamily="34" charset="0"/>
                          <a:ea typeface="Calibri" panose="020F0502020204030204" pitchFamily="34" charset="0"/>
                          <a:cs typeface="Calibri" panose="020F0502020204030204" pitchFamily="34" charset="0"/>
                        </a:rPr>
                        <a:t>200+ppm</a:t>
                      </a:r>
                    </a:p>
                  </a:txBody>
                  <a:tcPr/>
                </a:tc>
                <a:extLst>
                  <a:ext uri="{0D108BD9-81ED-4DB2-BD59-A6C34878D82A}">
                    <a16:rowId xmlns:a16="http://schemas.microsoft.com/office/drawing/2014/main" val="3995740200"/>
                  </a:ext>
                </a:extLst>
              </a:tr>
              <a:tr h="370840">
                <a:tc>
                  <a:txBody>
                    <a:bodyPr/>
                    <a:lstStyle/>
                    <a:p>
                      <a:r>
                        <a:rPr lang="en-IE" dirty="0">
                          <a:solidFill>
                            <a:srgbClr val="042444"/>
                          </a:solidFill>
                          <a:latin typeface="Calibri" panose="020F0502020204030204" pitchFamily="34" charset="0"/>
                          <a:ea typeface="Calibri" panose="020F0502020204030204" pitchFamily="34" charset="0"/>
                          <a:cs typeface="Calibri" panose="020F0502020204030204" pitchFamily="34" charset="0"/>
                        </a:rPr>
                        <a:t>Fire Lighters</a:t>
                      </a:r>
                    </a:p>
                  </a:txBody>
                  <a:tcPr/>
                </a:tc>
                <a:tc>
                  <a:txBody>
                    <a:bodyPr/>
                    <a:lstStyle/>
                    <a:p>
                      <a:r>
                        <a:rPr lang="en-IE" dirty="0">
                          <a:solidFill>
                            <a:srgbClr val="042444"/>
                          </a:solidFill>
                          <a:latin typeface="Calibri" panose="020F0502020204030204" pitchFamily="34" charset="0"/>
                          <a:ea typeface="Calibri" panose="020F0502020204030204" pitchFamily="34" charset="0"/>
                          <a:cs typeface="Calibri" panose="020F0502020204030204" pitchFamily="34" charset="0"/>
                        </a:rPr>
                        <a:t>400+ppm</a:t>
                      </a:r>
                    </a:p>
                  </a:txBody>
                  <a:tcPr/>
                </a:tc>
                <a:extLst>
                  <a:ext uri="{0D108BD9-81ED-4DB2-BD59-A6C34878D82A}">
                    <a16:rowId xmlns:a16="http://schemas.microsoft.com/office/drawing/2014/main" val="1047746715"/>
                  </a:ext>
                </a:extLst>
              </a:tr>
            </a:tbl>
          </a:graphicData>
        </a:graphic>
      </p:graphicFrame>
      <p:pic>
        <p:nvPicPr>
          <p:cNvPr id="5" name="Picture 4" descr="A picture containing text, electronics, dark, light&#10;&#10;Description automatically generated">
            <a:extLst>
              <a:ext uri="{FF2B5EF4-FFF2-40B4-BE49-F238E27FC236}">
                <a16:creationId xmlns:a16="http://schemas.microsoft.com/office/drawing/2014/main" id="{8B61A963-13AB-9876-99C7-79BD2D951E72}"/>
              </a:ext>
            </a:extLst>
          </p:cNvPr>
          <p:cNvPicPr>
            <a:picLocks noChangeAspect="1"/>
          </p:cNvPicPr>
          <p:nvPr/>
        </p:nvPicPr>
        <p:blipFill>
          <a:blip r:embed="rId2"/>
          <a:stretch>
            <a:fillRect/>
          </a:stretch>
        </p:blipFill>
        <p:spPr>
          <a:xfrm>
            <a:off x="4695825" y="3387089"/>
            <a:ext cx="1581150" cy="24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picture containing text, indoor, shelf&#10;&#10;Description automatically generated">
            <a:extLst>
              <a:ext uri="{FF2B5EF4-FFF2-40B4-BE49-F238E27FC236}">
                <a16:creationId xmlns:a16="http://schemas.microsoft.com/office/drawing/2014/main" id="{61F7B097-6016-624C-0AAE-578F2E1A1835}"/>
              </a:ext>
            </a:extLst>
          </p:cNvPr>
          <p:cNvPicPr>
            <a:picLocks noChangeAspect="1"/>
          </p:cNvPicPr>
          <p:nvPr/>
        </p:nvPicPr>
        <p:blipFill>
          <a:blip r:embed="rId3"/>
          <a:stretch>
            <a:fillRect/>
          </a:stretch>
        </p:blipFill>
        <p:spPr>
          <a:xfrm>
            <a:off x="7941468" y="3649660"/>
            <a:ext cx="1952625" cy="1952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picture containing text, dark&#10;&#10;Description automatically generated">
            <a:extLst>
              <a:ext uri="{FF2B5EF4-FFF2-40B4-BE49-F238E27FC236}">
                <a16:creationId xmlns:a16="http://schemas.microsoft.com/office/drawing/2014/main" id="{E4A295EE-203D-EA58-935F-C7F9AC84041B}"/>
              </a:ext>
            </a:extLst>
          </p:cNvPr>
          <p:cNvPicPr>
            <a:picLocks noChangeAspect="1"/>
          </p:cNvPicPr>
          <p:nvPr/>
        </p:nvPicPr>
        <p:blipFill>
          <a:blip r:embed="rId4"/>
          <a:stretch>
            <a:fillRect/>
          </a:stretch>
        </p:blipFill>
        <p:spPr>
          <a:xfrm>
            <a:off x="6160293" y="3782375"/>
            <a:ext cx="1781175" cy="1781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A picture containing dark&#10;&#10;Description automatically generated">
            <a:extLst>
              <a:ext uri="{FF2B5EF4-FFF2-40B4-BE49-F238E27FC236}">
                <a16:creationId xmlns:a16="http://schemas.microsoft.com/office/drawing/2014/main" id="{09FDA0D1-7D7C-CF73-C171-E7814705E99F}"/>
              </a:ext>
            </a:extLst>
          </p:cNvPr>
          <p:cNvPicPr>
            <a:picLocks noChangeAspect="1"/>
          </p:cNvPicPr>
          <p:nvPr/>
        </p:nvPicPr>
        <p:blipFill>
          <a:blip r:embed="rId5"/>
          <a:stretch>
            <a:fillRect/>
          </a:stretch>
        </p:blipFill>
        <p:spPr>
          <a:xfrm>
            <a:off x="2740339" y="3673788"/>
            <a:ext cx="1781175" cy="1781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text, dark, light, lit&#10;&#10;Description automatically generated">
            <a:extLst>
              <a:ext uri="{FF2B5EF4-FFF2-40B4-BE49-F238E27FC236}">
                <a16:creationId xmlns:a16="http://schemas.microsoft.com/office/drawing/2014/main" id="{663DD16B-3215-148C-DB45-E51A470188BC}"/>
              </a:ext>
            </a:extLst>
          </p:cNvPr>
          <p:cNvPicPr>
            <a:picLocks noChangeAspect="1"/>
          </p:cNvPicPr>
          <p:nvPr/>
        </p:nvPicPr>
        <p:blipFill>
          <a:blip r:embed="rId6"/>
          <a:stretch>
            <a:fillRect/>
          </a:stretch>
        </p:blipFill>
        <p:spPr>
          <a:xfrm>
            <a:off x="846767" y="3649660"/>
            <a:ext cx="1781175" cy="1781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a:extLst>
              <a:ext uri="{FF2B5EF4-FFF2-40B4-BE49-F238E27FC236}">
                <a16:creationId xmlns:a16="http://schemas.microsoft.com/office/drawing/2014/main" id="{18B9AE16-69A5-6F89-9304-922FE6712706}"/>
              </a:ext>
            </a:extLst>
          </p:cNvPr>
          <p:cNvSpPr/>
          <p:nvPr/>
        </p:nvSpPr>
        <p:spPr>
          <a:xfrm>
            <a:off x="3352800" y="251207"/>
            <a:ext cx="6725383" cy="589072"/>
          </a:xfrm>
          <a:prstGeom prst="rect">
            <a:avLst/>
          </a:prstGeom>
        </p:spPr>
        <p:txBody>
          <a:bodyPr wrap="square">
            <a:spAutoFit/>
          </a:bodyPr>
          <a:lstStyle/>
          <a:p>
            <a:pPr>
              <a:lnSpc>
                <a:spcPct val="150000"/>
              </a:lnSpc>
              <a:spcAft>
                <a:spcPts val="0"/>
              </a:spcAft>
              <a:tabLst>
                <a:tab pos="342900" algn="l"/>
                <a:tab pos="6192520" algn="r"/>
              </a:tabLst>
            </a:pPr>
            <a:r>
              <a:rPr lang="en-IE" sz="2400" b="1" cap="all" dirty="0">
                <a:solidFill>
                  <a:srgbClr val="64BE0F"/>
                </a:solidFill>
                <a:latin typeface="Calibri" panose="020F0502020204030204" pitchFamily="34" charset="0"/>
                <a:cs typeface="Calibri" panose="020F0502020204030204" pitchFamily="34" charset="0"/>
              </a:rPr>
              <a:t>PID – Photo Ionisation Detector</a:t>
            </a:r>
            <a:endParaRPr lang="en-GB" sz="2400" b="1" cap="all" dirty="0">
              <a:solidFill>
                <a:srgbClr val="64BE0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2906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7C818B-F2A8-38EC-EC18-7540A9E7E1D6}"/>
              </a:ext>
            </a:extLst>
          </p:cNvPr>
          <p:cNvSpPr>
            <a:spLocks noGrp="1"/>
          </p:cNvSpPr>
          <p:nvPr>
            <p:ph type="subTitle" idx="1"/>
          </p:nvPr>
        </p:nvSpPr>
        <p:spPr>
          <a:xfrm>
            <a:off x="1506538" y="1733550"/>
            <a:ext cx="7704137" cy="3414713"/>
          </a:xfrm>
        </p:spPr>
        <p:txBody>
          <a:bodyPr>
            <a:normAutofit/>
          </a:bodyPr>
          <a:lstStyle/>
          <a:p>
            <a:pPr marL="342900" indent="-342900" algn="l" fontAlgn="base">
              <a:buFont typeface="Wingdings" panose="05000000000000000000" pitchFamily="2" charset="2"/>
              <a:buChar char="Ø"/>
            </a:pPr>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The Cub 10.6 eV personal VOC gas detector is worn within the breathing zone to detect volatile organic compounds.</a:t>
            </a:r>
          </a:p>
          <a:p>
            <a:pPr marL="342900" indent="-342900" algn="l" fontAlgn="base">
              <a:buFont typeface="Wingdings" panose="05000000000000000000" pitchFamily="2" charset="2"/>
              <a:buChar char="Ø"/>
            </a:pPr>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It is the worlds smallest and lightest wearable VOC gas detector. </a:t>
            </a:r>
          </a:p>
          <a:p>
            <a:pPr marL="342900" indent="-342900" algn="l" fontAlgn="base">
              <a:buFont typeface="Wingdings" panose="05000000000000000000" pitchFamily="2" charset="2"/>
              <a:buChar char="Ø"/>
            </a:pPr>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When worker exposure exceeds pre-set limits, the VOC detectors audible, vibrating, and flashing LED alarms alert you to the gases present. </a:t>
            </a:r>
          </a:p>
        </p:txBody>
      </p:sp>
      <p:sp>
        <p:nvSpPr>
          <p:cNvPr id="5" name="Rectangle 4">
            <a:extLst>
              <a:ext uri="{FF2B5EF4-FFF2-40B4-BE49-F238E27FC236}">
                <a16:creationId xmlns:a16="http://schemas.microsoft.com/office/drawing/2014/main" id="{F130DEA8-FA5F-C98F-837A-7CAD2A137F62}"/>
              </a:ext>
            </a:extLst>
          </p:cNvPr>
          <p:cNvSpPr/>
          <p:nvPr/>
        </p:nvSpPr>
        <p:spPr>
          <a:xfrm>
            <a:off x="3352800" y="251207"/>
            <a:ext cx="6725383" cy="589072"/>
          </a:xfrm>
          <a:prstGeom prst="rect">
            <a:avLst/>
          </a:prstGeom>
        </p:spPr>
        <p:txBody>
          <a:bodyPr wrap="square">
            <a:spAutoFit/>
          </a:bodyPr>
          <a:lstStyle/>
          <a:p>
            <a:pPr>
              <a:lnSpc>
                <a:spcPct val="150000"/>
              </a:lnSpc>
              <a:spcAft>
                <a:spcPts val="0"/>
              </a:spcAft>
              <a:tabLst>
                <a:tab pos="342900" algn="l"/>
                <a:tab pos="6192520" algn="r"/>
              </a:tabLst>
            </a:pPr>
            <a:r>
              <a:rPr lang="en-IE" sz="2400" b="1" cap="all" dirty="0">
                <a:solidFill>
                  <a:srgbClr val="64BE0F"/>
                </a:solidFill>
                <a:latin typeface="Calibri" panose="020F0502020204030204" pitchFamily="34" charset="0"/>
                <a:cs typeface="Calibri" panose="020F0502020204030204" pitchFamily="34" charset="0"/>
              </a:rPr>
              <a:t>CUB – Photo Ionisation Detector</a:t>
            </a:r>
            <a:endParaRPr lang="en-GB" sz="2400" b="1" cap="all" dirty="0">
              <a:solidFill>
                <a:srgbClr val="64BE0F"/>
              </a:solidFill>
              <a:latin typeface="Calibri" panose="020F0502020204030204" pitchFamily="34" charset="0"/>
              <a:cs typeface="Calibri" panose="020F0502020204030204" pitchFamily="34" charset="0"/>
            </a:endParaRPr>
          </a:p>
        </p:txBody>
      </p:sp>
      <p:pic>
        <p:nvPicPr>
          <p:cNvPr id="3" name="Picture 2" descr="A picture containing text, watch, device&#10;&#10;Description automatically generated">
            <a:extLst>
              <a:ext uri="{FF2B5EF4-FFF2-40B4-BE49-F238E27FC236}">
                <a16:creationId xmlns:a16="http://schemas.microsoft.com/office/drawing/2014/main" id="{9248CC02-7CC2-8484-AF77-CA819E956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382" y="2494613"/>
            <a:ext cx="3386293" cy="5079440"/>
          </a:xfrm>
          <a:prstGeom prst="rect">
            <a:avLst/>
          </a:prstGeom>
        </p:spPr>
      </p:pic>
      <p:pic>
        <p:nvPicPr>
          <p:cNvPr id="6" name="Picture 5" descr="A person wearing a helmet and goggles&#10;&#10;Description automatically generated with low confidence">
            <a:extLst>
              <a:ext uri="{FF2B5EF4-FFF2-40B4-BE49-F238E27FC236}">
                <a16:creationId xmlns:a16="http://schemas.microsoft.com/office/drawing/2014/main" id="{48837D27-1BFC-3F75-2473-CF55DB691A79}"/>
              </a:ext>
            </a:extLst>
          </p:cNvPr>
          <p:cNvPicPr>
            <a:picLocks noChangeAspect="1"/>
          </p:cNvPicPr>
          <p:nvPr/>
        </p:nvPicPr>
        <p:blipFill>
          <a:blip r:embed="rId3"/>
          <a:stretch>
            <a:fillRect/>
          </a:stretch>
        </p:blipFill>
        <p:spPr>
          <a:xfrm>
            <a:off x="2999642" y="4110408"/>
            <a:ext cx="2466975"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18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A9A382-40D0-8E54-4849-A8F5DCEC479B}"/>
              </a:ext>
            </a:extLst>
          </p:cNvPr>
          <p:cNvPicPr>
            <a:picLocks noChangeAspect="1"/>
          </p:cNvPicPr>
          <p:nvPr/>
        </p:nvPicPr>
        <p:blipFill>
          <a:blip r:embed="rId2"/>
          <a:stretch>
            <a:fillRect/>
          </a:stretch>
        </p:blipFill>
        <p:spPr>
          <a:xfrm>
            <a:off x="2488525" y="1271093"/>
            <a:ext cx="6424363" cy="4434279"/>
          </a:xfrm>
          <a:prstGeom prst="rect">
            <a:avLst/>
          </a:prstGeom>
        </p:spPr>
      </p:pic>
      <p:pic>
        <p:nvPicPr>
          <p:cNvPr id="7" name="Picture 6" descr="A picture containing text, watch, device&#10;&#10;Description automatically generated">
            <a:extLst>
              <a:ext uri="{FF2B5EF4-FFF2-40B4-BE49-F238E27FC236}">
                <a16:creationId xmlns:a16="http://schemas.microsoft.com/office/drawing/2014/main" id="{1D1186F0-87EA-505E-75AD-B20856B6B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2888" y="-369741"/>
            <a:ext cx="3431821" cy="5147732"/>
          </a:xfrm>
          <a:prstGeom prst="rect">
            <a:avLst/>
          </a:prstGeom>
        </p:spPr>
      </p:pic>
      <p:sp>
        <p:nvSpPr>
          <p:cNvPr id="8" name="Rectangle 7">
            <a:extLst>
              <a:ext uri="{FF2B5EF4-FFF2-40B4-BE49-F238E27FC236}">
                <a16:creationId xmlns:a16="http://schemas.microsoft.com/office/drawing/2014/main" id="{9641D851-4F32-0386-1F43-4ED8F0FD7FB9}"/>
              </a:ext>
            </a:extLst>
          </p:cNvPr>
          <p:cNvSpPr/>
          <p:nvPr/>
        </p:nvSpPr>
        <p:spPr>
          <a:xfrm>
            <a:off x="3352800" y="251207"/>
            <a:ext cx="6725383" cy="589072"/>
          </a:xfrm>
          <a:prstGeom prst="rect">
            <a:avLst/>
          </a:prstGeom>
        </p:spPr>
        <p:txBody>
          <a:bodyPr wrap="square">
            <a:spAutoFit/>
          </a:bodyPr>
          <a:lstStyle/>
          <a:p>
            <a:pPr>
              <a:lnSpc>
                <a:spcPct val="150000"/>
              </a:lnSpc>
              <a:spcAft>
                <a:spcPts val="0"/>
              </a:spcAft>
              <a:tabLst>
                <a:tab pos="342900" algn="l"/>
                <a:tab pos="6192520" algn="r"/>
              </a:tabLst>
            </a:pPr>
            <a:r>
              <a:rPr lang="en-IE" sz="2400" b="1" cap="all" dirty="0">
                <a:solidFill>
                  <a:srgbClr val="64BE0F"/>
                </a:solidFill>
                <a:latin typeface="Calibri" panose="020F0502020204030204" pitchFamily="34" charset="0"/>
                <a:cs typeface="Calibri" panose="020F0502020204030204" pitchFamily="34" charset="0"/>
              </a:rPr>
              <a:t>CUB – Photo Ionisation Detector</a:t>
            </a:r>
            <a:endParaRPr lang="en-GB" sz="2400" b="1" cap="all" dirty="0">
              <a:solidFill>
                <a:srgbClr val="64BE0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774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AAE76D1-8F8E-9F59-A513-17E2CA3FB964}"/>
              </a:ext>
            </a:extLst>
          </p:cNvPr>
          <p:cNvGraphicFramePr/>
          <p:nvPr>
            <p:extLst>
              <p:ext uri="{D42A27DB-BD31-4B8C-83A1-F6EECF244321}">
                <p14:modId xmlns:p14="http://schemas.microsoft.com/office/powerpoint/2010/main" val="495990446"/>
              </p:ext>
            </p:extLst>
          </p:nvPr>
        </p:nvGraphicFramePr>
        <p:xfrm>
          <a:off x="771524" y="1281378"/>
          <a:ext cx="7109460" cy="4598987"/>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A person wearing a helmet and goggles&#10;&#10;Description automatically generated with low confidence">
            <a:extLst>
              <a:ext uri="{FF2B5EF4-FFF2-40B4-BE49-F238E27FC236}">
                <a16:creationId xmlns:a16="http://schemas.microsoft.com/office/drawing/2014/main" id="{D85A559F-0F61-D1C0-0F25-B4C6837CAE96}"/>
              </a:ext>
            </a:extLst>
          </p:cNvPr>
          <p:cNvPicPr>
            <a:picLocks noChangeAspect="1"/>
          </p:cNvPicPr>
          <p:nvPr/>
        </p:nvPicPr>
        <p:blipFill>
          <a:blip r:embed="rId3"/>
          <a:stretch>
            <a:fillRect/>
          </a:stretch>
        </p:blipFill>
        <p:spPr>
          <a:xfrm>
            <a:off x="7203829" y="1281378"/>
            <a:ext cx="2466975"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5D1A31D0-332D-47DF-8EBA-5DD1829C2841}"/>
              </a:ext>
            </a:extLst>
          </p:cNvPr>
          <p:cNvSpPr/>
          <p:nvPr/>
        </p:nvSpPr>
        <p:spPr>
          <a:xfrm>
            <a:off x="3352800" y="251207"/>
            <a:ext cx="6725383" cy="589072"/>
          </a:xfrm>
          <a:prstGeom prst="rect">
            <a:avLst/>
          </a:prstGeom>
        </p:spPr>
        <p:txBody>
          <a:bodyPr wrap="square">
            <a:spAutoFit/>
          </a:bodyPr>
          <a:lstStyle/>
          <a:p>
            <a:pPr>
              <a:lnSpc>
                <a:spcPct val="150000"/>
              </a:lnSpc>
              <a:spcAft>
                <a:spcPts val="0"/>
              </a:spcAft>
              <a:tabLst>
                <a:tab pos="342900" algn="l"/>
                <a:tab pos="6192520" algn="r"/>
              </a:tabLst>
            </a:pPr>
            <a:r>
              <a:rPr lang="en-IE" sz="2400" b="1" cap="all" dirty="0">
                <a:solidFill>
                  <a:srgbClr val="64BE0F"/>
                </a:solidFill>
                <a:latin typeface="Calibri" panose="020F0502020204030204" pitchFamily="34" charset="0"/>
                <a:cs typeface="Calibri" panose="020F0502020204030204" pitchFamily="34" charset="0"/>
              </a:rPr>
              <a:t>CUB – Photo Ionisation Detector</a:t>
            </a:r>
            <a:endParaRPr lang="en-GB" sz="2400" b="1" cap="all" dirty="0">
              <a:solidFill>
                <a:srgbClr val="64BE0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7384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KC Article (P47&amp;48)">
            <a:extLst>
              <a:ext uri="{FF2B5EF4-FFF2-40B4-BE49-F238E27FC236}">
                <a16:creationId xmlns:a16="http://schemas.microsoft.com/office/drawing/2014/main" id="{0982C277-486C-8EC2-819C-38E3D15D7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8335" y="3796903"/>
            <a:ext cx="177165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grass, sky, outdoor, orange&#10;&#10;Description automatically generated">
            <a:extLst>
              <a:ext uri="{FF2B5EF4-FFF2-40B4-BE49-F238E27FC236}">
                <a16:creationId xmlns:a16="http://schemas.microsoft.com/office/drawing/2014/main" id="{72CE4E49-B672-AFCB-94D4-813D67C99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112" y="3930253"/>
            <a:ext cx="1866900" cy="2447925"/>
          </a:xfrm>
          <a:prstGeom prst="rect">
            <a:avLst/>
          </a:prstGeom>
        </p:spPr>
      </p:pic>
      <p:sp>
        <p:nvSpPr>
          <p:cNvPr id="6" name="Rectangle 5">
            <a:extLst>
              <a:ext uri="{FF2B5EF4-FFF2-40B4-BE49-F238E27FC236}">
                <a16:creationId xmlns:a16="http://schemas.microsoft.com/office/drawing/2014/main" id="{9E783A46-B546-A96D-6826-44B4C84C245C}"/>
              </a:ext>
            </a:extLst>
          </p:cNvPr>
          <p:cNvSpPr/>
          <p:nvPr/>
        </p:nvSpPr>
        <p:spPr>
          <a:xfrm>
            <a:off x="3352800" y="251207"/>
            <a:ext cx="6725383" cy="589072"/>
          </a:xfrm>
          <a:prstGeom prst="rect">
            <a:avLst/>
          </a:prstGeom>
        </p:spPr>
        <p:txBody>
          <a:bodyPr wrap="square">
            <a:spAutoFit/>
          </a:bodyPr>
          <a:lstStyle/>
          <a:p>
            <a:pPr>
              <a:lnSpc>
                <a:spcPct val="150000"/>
              </a:lnSpc>
              <a:spcAft>
                <a:spcPts val="0"/>
              </a:spcAft>
              <a:tabLst>
                <a:tab pos="342900" algn="l"/>
                <a:tab pos="6192520" algn="r"/>
              </a:tabLst>
            </a:pPr>
            <a:r>
              <a:rPr lang="en-IE" sz="2400" b="1" cap="all" dirty="0">
                <a:solidFill>
                  <a:srgbClr val="64BE0F"/>
                </a:solidFill>
                <a:latin typeface="Calibri" panose="020F0502020204030204" pitchFamily="34" charset="0"/>
                <a:cs typeface="Calibri" panose="020F0502020204030204" pitchFamily="34" charset="0"/>
              </a:rPr>
              <a:t>Personnel air sampling</a:t>
            </a:r>
            <a:endParaRPr lang="en-GB" sz="2400" b="1" cap="all" dirty="0">
              <a:solidFill>
                <a:srgbClr val="64BE0F"/>
              </a:solidFill>
              <a:latin typeface="Calibri" panose="020F0502020204030204" pitchFamily="34" charset="0"/>
              <a:cs typeface="Calibri" panose="020F0502020204030204" pitchFamily="34" charset="0"/>
            </a:endParaRPr>
          </a:p>
        </p:txBody>
      </p:sp>
      <p:pic>
        <p:nvPicPr>
          <p:cNvPr id="3076" name="Picture 4" descr="Sensidyne Gilian GilAir-3 Air Sampling Pump | Zefon International">
            <a:extLst>
              <a:ext uri="{FF2B5EF4-FFF2-40B4-BE49-F238E27FC236}">
                <a16:creationId xmlns:a16="http://schemas.microsoft.com/office/drawing/2014/main" id="{69BAF730-4978-3F9E-8737-77198067E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721" y="13966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e-Packed Sorbent Tube Supplies | Markes International">
            <a:extLst>
              <a:ext uri="{FF2B5EF4-FFF2-40B4-BE49-F238E27FC236}">
                <a16:creationId xmlns:a16="http://schemas.microsoft.com/office/drawing/2014/main" id="{35FDB78C-5AEF-696F-345A-17C28341B7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7887" y="152086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890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783A46-B546-A96D-6826-44B4C84C245C}"/>
              </a:ext>
            </a:extLst>
          </p:cNvPr>
          <p:cNvSpPr/>
          <p:nvPr/>
        </p:nvSpPr>
        <p:spPr>
          <a:xfrm>
            <a:off x="3815023" y="251207"/>
            <a:ext cx="6725383" cy="589072"/>
          </a:xfrm>
          <a:prstGeom prst="rect">
            <a:avLst/>
          </a:prstGeom>
        </p:spPr>
        <p:txBody>
          <a:bodyPr wrap="square">
            <a:spAutoFit/>
          </a:bodyPr>
          <a:lstStyle/>
          <a:p>
            <a:pPr>
              <a:lnSpc>
                <a:spcPct val="150000"/>
              </a:lnSpc>
              <a:spcAft>
                <a:spcPts val="0"/>
              </a:spcAft>
              <a:tabLst>
                <a:tab pos="342900" algn="l"/>
                <a:tab pos="6192520" algn="r"/>
              </a:tabLst>
            </a:pPr>
            <a:r>
              <a:rPr lang="en-IE" sz="2400" b="1" cap="all" dirty="0">
                <a:solidFill>
                  <a:srgbClr val="64BE0F"/>
                </a:solidFill>
                <a:latin typeface="Calibri" panose="020F0502020204030204" pitchFamily="34" charset="0"/>
                <a:cs typeface="Calibri" panose="020F0502020204030204" pitchFamily="34" charset="0"/>
              </a:rPr>
              <a:t>Quantitative air analysis</a:t>
            </a:r>
            <a:endParaRPr lang="en-GB" sz="2400" b="1" cap="all" dirty="0">
              <a:solidFill>
                <a:srgbClr val="64BE0F"/>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E3154CB-6732-C79E-2479-ACC45D4164E7}"/>
              </a:ext>
            </a:extLst>
          </p:cNvPr>
          <p:cNvPicPr>
            <a:picLocks noChangeAspect="1"/>
          </p:cNvPicPr>
          <p:nvPr/>
        </p:nvPicPr>
        <p:blipFill>
          <a:blip r:embed="rId2"/>
          <a:stretch>
            <a:fillRect/>
          </a:stretch>
        </p:blipFill>
        <p:spPr>
          <a:xfrm>
            <a:off x="5265645" y="1479040"/>
            <a:ext cx="3673092" cy="4266143"/>
          </a:xfrm>
          <a:prstGeom prst="rect">
            <a:avLst/>
          </a:prstGeom>
        </p:spPr>
      </p:pic>
      <p:pic>
        <p:nvPicPr>
          <p:cNvPr id="11" name="Picture 10">
            <a:extLst>
              <a:ext uri="{FF2B5EF4-FFF2-40B4-BE49-F238E27FC236}">
                <a16:creationId xmlns:a16="http://schemas.microsoft.com/office/drawing/2014/main" id="{F0FF4BAA-4842-5FEE-BF59-9D881AD57CDB}"/>
              </a:ext>
            </a:extLst>
          </p:cNvPr>
          <p:cNvPicPr>
            <a:picLocks noChangeAspect="1"/>
          </p:cNvPicPr>
          <p:nvPr/>
        </p:nvPicPr>
        <p:blipFill>
          <a:blip r:embed="rId3"/>
          <a:stretch>
            <a:fillRect/>
          </a:stretch>
        </p:blipFill>
        <p:spPr>
          <a:xfrm>
            <a:off x="734094" y="1479040"/>
            <a:ext cx="4132548" cy="4266143"/>
          </a:xfrm>
          <a:prstGeom prst="rect">
            <a:avLst/>
          </a:prstGeom>
        </p:spPr>
      </p:pic>
      <p:sp>
        <p:nvSpPr>
          <p:cNvPr id="3" name="TextBox 2">
            <a:extLst>
              <a:ext uri="{FF2B5EF4-FFF2-40B4-BE49-F238E27FC236}">
                <a16:creationId xmlns:a16="http://schemas.microsoft.com/office/drawing/2014/main" id="{69B846FB-80B3-1E70-462C-47DE691B5A4C}"/>
              </a:ext>
            </a:extLst>
          </p:cNvPr>
          <p:cNvSpPr txBox="1"/>
          <p:nvPr/>
        </p:nvSpPr>
        <p:spPr>
          <a:xfrm>
            <a:off x="3128963" y="5745183"/>
            <a:ext cx="6105524" cy="369332"/>
          </a:xfrm>
          <a:prstGeom prst="rect">
            <a:avLst/>
          </a:prstGeom>
          <a:noFill/>
        </p:spPr>
        <p:txBody>
          <a:bodyPr wrap="square">
            <a:spAutoFit/>
          </a:bodyPr>
          <a:lstStyle/>
          <a:p>
            <a:r>
              <a:rPr lang="en-IE" sz="1800" dirty="0">
                <a:solidFill>
                  <a:srgbClr val="1F497D"/>
                </a:solidFill>
                <a:effectLst/>
                <a:latin typeface="Calibri" panose="020F0502020204030204" pitchFamily="34" charset="0"/>
                <a:ea typeface="Calibri" panose="020F0502020204030204" pitchFamily="34" charset="0"/>
              </a:rPr>
              <a:t>2-ethylhexanol</a:t>
            </a:r>
            <a:endParaRPr lang="en-IE" dirty="0"/>
          </a:p>
        </p:txBody>
      </p:sp>
    </p:spTree>
    <p:extLst>
      <p:ext uri="{BB962C8B-B14F-4D97-AF65-F5344CB8AC3E}">
        <p14:creationId xmlns:p14="http://schemas.microsoft.com/office/powerpoint/2010/main" val="3138498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783A46-B546-A96D-6826-44B4C84C245C}"/>
              </a:ext>
            </a:extLst>
          </p:cNvPr>
          <p:cNvSpPr/>
          <p:nvPr/>
        </p:nvSpPr>
        <p:spPr>
          <a:xfrm>
            <a:off x="3815023" y="251207"/>
            <a:ext cx="6725383" cy="589072"/>
          </a:xfrm>
          <a:prstGeom prst="rect">
            <a:avLst/>
          </a:prstGeom>
        </p:spPr>
        <p:txBody>
          <a:bodyPr wrap="square">
            <a:spAutoFit/>
          </a:bodyPr>
          <a:lstStyle/>
          <a:p>
            <a:pPr>
              <a:lnSpc>
                <a:spcPct val="150000"/>
              </a:lnSpc>
              <a:spcAft>
                <a:spcPts val="0"/>
              </a:spcAft>
              <a:tabLst>
                <a:tab pos="342900" algn="l"/>
                <a:tab pos="6192520" algn="r"/>
              </a:tabLst>
            </a:pPr>
            <a:r>
              <a:rPr lang="en-IE" sz="2400" b="1" cap="all" dirty="0">
                <a:solidFill>
                  <a:srgbClr val="64BE0F"/>
                </a:solidFill>
                <a:latin typeface="Calibri" panose="020F0502020204030204" pitchFamily="34" charset="0"/>
                <a:cs typeface="Calibri" panose="020F0502020204030204" pitchFamily="34" charset="0"/>
              </a:rPr>
              <a:t>qualitative air analysis</a:t>
            </a:r>
            <a:endParaRPr lang="en-GB" sz="2400" b="1" cap="all" dirty="0">
              <a:solidFill>
                <a:srgbClr val="64BE0F"/>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880F593-5AA1-8B25-2359-20BBABCAED7E}"/>
              </a:ext>
            </a:extLst>
          </p:cNvPr>
          <p:cNvPicPr>
            <a:picLocks noChangeAspect="1"/>
          </p:cNvPicPr>
          <p:nvPr/>
        </p:nvPicPr>
        <p:blipFill>
          <a:blip r:embed="rId2"/>
          <a:stretch>
            <a:fillRect/>
          </a:stretch>
        </p:blipFill>
        <p:spPr>
          <a:xfrm>
            <a:off x="569537" y="1901148"/>
            <a:ext cx="4642932" cy="3057007"/>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49BB32D9-D513-ACFE-366F-F03236DF9EBC}"/>
              </a:ext>
            </a:extLst>
          </p:cNvPr>
          <p:cNvPicPr>
            <a:picLocks noChangeAspect="1"/>
          </p:cNvPicPr>
          <p:nvPr/>
        </p:nvPicPr>
        <p:blipFill rotWithShape="1">
          <a:blip r:embed="rId3"/>
          <a:srcRect t="9548"/>
          <a:stretch/>
        </p:blipFill>
        <p:spPr>
          <a:xfrm>
            <a:off x="5905082" y="1899845"/>
            <a:ext cx="4973619" cy="305831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16669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C46DE7-F3A8-7EE0-B11E-62A347B23D1F}"/>
              </a:ext>
            </a:extLst>
          </p:cNvPr>
          <p:cNvPicPr>
            <a:picLocks noChangeAspect="1"/>
          </p:cNvPicPr>
          <p:nvPr/>
        </p:nvPicPr>
        <p:blipFill>
          <a:blip r:embed="rId2"/>
          <a:stretch>
            <a:fillRect/>
          </a:stretch>
        </p:blipFill>
        <p:spPr>
          <a:xfrm>
            <a:off x="3990992" y="1205802"/>
            <a:ext cx="3601858" cy="48488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325647F0-7710-C91F-F002-826743A64EC6}"/>
              </a:ext>
            </a:extLst>
          </p:cNvPr>
          <p:cNvSpPr txBox="1"/>
          <p:nvPr/>
        </p:nvSpPr>
        <p:spPr>
          <a:xfrm>
            <a:off x="3433763" y="667821"/>
            <a:ext cx="6105524" cy="461665"/>
          </a:xfrm>
          <a:prstGeom prst="rect">
            <a:avLst/>
          </a:prstGeom>
          <a:noFill/>
        </p:spPr>
        <p:txBody>
          <a:bodyPr wrap="square">
            <a:spAutoFit/>
          </a:bodyPr>
          <a:lstStyle/>
          <a:p>
            <a:r>
              <a:rPr lang="en-GB" sz="2400" b="1" cap="all" dirty="0">
                <a:solidFill>
                  <a:srgbClr val="64BE0F"/>
                </a:solidFill>
                <a:latin typeface="Calibri" panose="020F0502020204030204" pitchFamily="34" charset="0"/>
                <a:cs typeface="Calibri" panose="020F0502020204030204" pitchFamily="34" charset="0"/>
              </a:rPr>
              <a:t>Setting suitable guidance values</a:t>
            </a:r>
            <a:endParaRPr lang="en-IE" sz="2400" b="1" cap="all" dirty="0">
              <a:solidFill>
                <a:srgbClr val="64BE0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2564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1A380C-4876-137B-34E1-42607FCEF13A}"/>
              </a:ext>
            </a:extLst>
          </p:cNvPr>
          <p:cNvSpPr txBox="1"/>
          <p:nvPr/>
        </p:nvSpPr>
        <p:spPr>
          <a:xfrm>
            <a:off x="895350" y="1487363"/>
            <a:ext cx="8763000" cy="1877437"/>
          </a:xfrm>
          <a:prstGeom prst="rect">
            <a:avLst/>
          </a:prstGeom>
          <a:noFill/>
        </p:spPr>
        <p:txBody>
          <a:bodyPr wrap="square">
            <a:spAutoFit/>
          </a:bodyPr>
          <a:lstStyle/>
          <a:p>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In general, the occupational exposure limit (OEL) indicates the level of admissible exposure, for a length of time (usually 8 hours), to a chemical or physical hazard that is not likely to affect the health of a worker even when repeated regularly throughout a working lifetime</a:t>
            </a:r>
          </a:p>
          <a:p>
            <a:endParaRPr lang="en-GB" dirty="0">
              <a:solidFill>
                <a:srgbClr val="333333"/>
              </a:solidFill>
              <a:latin typeface="Helvetica Neue"/>
            </a:endParaRPr>
          </a:p>
          <a:p>
            <a:endParaRPr lang="en-IE" dirty="0"/>
          </a:p>
        </p:txBody>
      </p:sp>
      <p:sp>
        <p:nvSpPr>
          <p:cNvPr id="6" name="TextBox 5">
            <a:extLst>
              <a:ext uri="{FF2B5EF4-FFF2-40B4-BE49-F238E27FC236}">
                <a16:creationId xmlns:a16="http://schemas.microsoft.com/office/drawing/2014/main" id="{2A6261B8-4D43-9A0C-6D47-7624295E9D51}"/>
              </a:ext>
            </a:extLst>
          </p:cNvPr>
          <p:cNvSpPr txBox="1"/>
          <p:nvPr/>
        </p:nvSpPr>
        <p:spPr>
          <a:xfrm>
            <a:off x="3043238" y="477321"/>
            <a:ext cx="6105524" cy="461665"/>
          </a:xfrm>
          <a:prstGeom prst="rect">
            <a:avLst/>
          </a:prstGeom>
          <a:noFill/>
        </p:spPr>
        <p:txBody>
          <a:bodyPr wrap="square">
            <a:spAutoFit/>
          </a:bodyPr>
          <a:lstStyle/>
          <a:p>
            <a:r>
              <a:rPr lang="en-GB" sz="2400" b="1" cap="all" dirty="0">
                <a:solidFill>
                  <a:srgbClr val="64BE0F"/>
                </a:solidFill>
                <a:latin typeface="Calibri" panose="020F0502020204030204" pitchFamily="34" charset="0"/>
                <a:cs typeface="Calibri" panose="020F0502020204030204" pitchFamily="34" charset="0"/>
              </a:rPr>
              <a:t>Occupational Exposure Limit Value</a:t>
            </a:r>
            <a:endParaRPr lang="en-IE" sz="2400" b="1" cap="all" dirty="0">
              <a:solidFill>
                <a:srgbClr val="64BE0F"/>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BECFAA2-E2F9-EA45-12CF-C4F64C09294D}"/>
              </a:ext>
            </a:extLst>
          </p:cNvPr>
          <p:cNvSpPr txBox="1"/>
          <p:nvPr/>
        </p:nvSpPr>
        <p:spPr>
          <a:xfrm>
            <a:off x="990600" y="4515237"/>
            <a:ext cx="8763000" cy="1015663"/>
          </a:xfrm>
          <a:prstGeom prst="rect">
            <a:avLst/>
          </a:prstGeom>
          <a:noFill/>
        </p:spPr>
        <p:txBody>
          <a:bodyPr wrap="square">
            <a:spAutoFit/>
          </a:bodyPr>
          <a:lstStyle/>
          <a:p>
            <a:r>
              <a:rPr lang="en-GB" sz="2000" b="1" dirty="0">
                <a:solidFill>
                  <a:srgbClr val="042444"/>
                </a:solidFill>
                <a:latin typeface="Calibri" panose="020F0502020204030204" pitchFamily="34" charset="0"/>
                <a:ea typeface="Calibri" panose="020F0502020204030204" pitchFamily="34" charset="0"/>
                <a:cs typeface="Calibri" panose="020F0502020204030204" pitchFamily="34" charset="0"/>
              </a:rPr>
              <a:t>Remember! </a:t>
            </a:r>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A legal limit or guideline (such as an occupational exposure limit) should never be viewed as a line between "safe" and "unsafe". The best approach is to always keep exposures or the risk of a hazard as low as possible.</a:t>
            </a:r>
            <a:endParaRPr lang="en-IE"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5E79F4A-AF39-B867-2D75-07509145277D}"/>
              </a:ext>
            </a:extLst>
          </p:cNvPr>
          <p:cNvSpPr txBox="1"/>
          <p:nvPr/>
        </p:nvSpPr>
        <p:spPr>
          <a:xfrm>
            <a:off x="2224088" y="3450761"/>
            <a:ext cx="6105524" cy="707886"/>
          </a:xfrm>
          <a:prstGeom prst="rect">
            <a:avLst/>
          </a:prstGeom>
          <a:noFill/>
        </p:spPr>
        <p:txBody>
          <a:bodyPr wrap="square">
            <a:spAutoFit/>
          </a:bodyPr>
          <a:lstStyle/>
          <a:p>
            <a:r>
              <a:rPr lang="en-GB" sz="2000" b="1" dirty="0">
                <a:solidFill>
                  <a:srgbClr val="042444"/>
                </a:solidFill>
                <a:latin typeface="Calibri" panose="020F0502020204030204" pitchFamily="34" charset="0"/>
                <a:ea typeface="Calibri" panose="020F0502020204030204" pitchFamily="34" charset="0"/>
                <a:cs typeface="Calibri" panose="020F0502020204030204" pitchFamily="34" charset="0"/>
              </a:rPr>
              <a:t>8 hours per day, 5 days per week, 48 weeks per year for 45 years.</a:t>
            </a:r>
            <a:endParaRPr lang="en-IE" sz="2000" b="1" dirty="0">
              <a:solidFill>
                <a:srgbClr val="042444"/>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651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017154-A8FA-C6CC-DB6E-A1F9009CC3EE}"/>
              </a:ext>
            </a:extLst>
          </p:cNvPr>
          <p:cNvPicPr>
            <a:picLocks noChangeAspect="1"/>
          </p:cNvPicPr>
          <p:nvPr/>
        </p:nvPicPr>
        <p:blipFill>
          <a:blip r:embed="rId2"/>
          <a:stretch>
            <a:fillRect/>
          </a:stretch>
        </p:blipFill>
        <p:spPr>
          <a:xfrm>
            <a:off x="3607358" y="1007868"/>
            <a:ext cx="4471632" cy="5667110"/>
          </a:xfrm>
          <a:prstGeom prst="rect">
            <a:avLst/>
          </a:prstGeom>
        </p:spPr>
      </p:pic>
      <p:sp>
        <p:nvSpPr>
          <p:cNvPr id="2" name="TextBox 1">
            <a:extLst>
              <a:ext uri="{FF2B5EF4-FFF2-40B4-BE49-F238E27FC236}">
                <a16:creationId xmlns:a16="http://schemas.microsoft.com/office/drawing/2014/main" id="{ECC17133-E986-9BD5-B352-9C5768B7068D}"/>
              </a:ext>
            </a:extLst>
          </p:cNvPr>
          <p:cNvSpPr txBox="1"/>
          <p:nvPr/>
        </p:nvSpPr>
        <p:spPr>
          <a:xfrm>
            <a:off x="3043238" y="477321"/>
            <a:ext cx="6105524" cy="461665"/>
          </a:xfrm>
          <a:prstGeom prst="rect">
            <a:avLst/>
          </a:prstGeom>
          <a:noFill/>
        </p:spPr>
        <p:txBody>
          <a:bodyPr wrap="square">
            <a:spAutoFit/>
          </a:bodyPr>
          <a:lstStyle/>
          <a:p>
            <a:r>
              <a:rPr lang="en-GB" sz="2400" b="1" cap="all" dirty="0">
                <a:solidFill>
                  <a:srgbClr val="64BE0F"/>
                </a:solidFill>
                <a:latin typeface="Calibri" panose="020F0502020204030204" pitchFamily="34" charset="0"/>
                <a:cs typeface="Calibri" panose="020F0502020204030204" pitchFamily="34" charset="0"/>
              </a:rPr>
              <a:t>Occupational Exposure Limit Value</a:t>
            </a:r>
            <a:endParaRPr lang="en-IE" sz="2400" b="1" cap="all" dirty="0">
              <a:solidFill>
                <a:srgbClr val="64BE0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4573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D04394-8EF7-4F2A-8E3F-998F67A5537F}"/>
              </a:ext>
            </a:extLst>
          </p:cNvPr>
          <p:cNvSpPr/>
          <p:nvPr/>
        </p:nvSpPr>
        <p:spPr>
          <a:xfrm>
            <a:off x="4956606" y="480659"/>
            <a:ext cx="3058064" cy="589072"/>
          </a:xfrm>
          <a:prstGeom prst="rect">
            <a:avLst/>
          </a:prstGeom>
        </p:spPr>
        <p:txBody>
          <a:bodyPr wrap="square">
            <a:spAutoFit/>
          </a:bodyPr>
          <a:lstStyle/>
          <a:p>
            <a:pPr>
              <a:lnSpc>
                <a:spcPct val="150000"/>
              </a:lnSpc>
              <a:spcAft>
                <a:spcPts val="0"/>
              </a:spcAft>
              <a:tabLst>
                <a:tab pos="342900" algn="l"/>
                <a:tab pos="6192520" algn="r"/>
              </a:tabLst>
            </a:pPr>
            <a:r>
              <a:rPr lang="en-IE" sz="2400" b="1" cap="all" dirty="0">
                <a:solidFill>
                  <a:srgbClr val="64BE0F"/>
                </a:solidFill>
                <a:effectLst/>
                <a:latin typeface="Calibri" panose="020F0502020204030204" pitchFamily="34" charset="0"/>
                <a:ea typeface="Times New Roman" panose="02020603050405020304" pitchFamily="18" charset="0"/>
                <a:cs typeface="Calibri" panose="020F0502020204030204" pitchFamily="34" charset="0"/>
              </a:rPr>
              <a:t>About us</a:t>
            </a:r>
            <a:endParaRPr lang="en-GB" sz="2400" b="1" cap="all" dirty="0">
              <a:solidFill>
                <a:srgbClr val="64BE0F"/>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FAFD2CD-3CA6-8ADF-D247-50F3D96350E7}"/>
              </a:ext>
            </a:extLst>
          </p:cNvPr>
          <p:cNvPicPr>
            <a:picLocks noChangeAspect="1"/>
          </p:cNvPicPr>
          <p:nvPr/>
        </p:nvPicPr>
        <p:blipFill>
          <a:blip r:embed="rId2"/>
          <a:stretch>
            <a:fillRect/>
          </a:stretch>
        </p:blipFill>
        <p:spPr>
          <a:xfrm>
            <a:off x="2062738" y="1217256"/>
            <a:ext cx="6892081" cy="4565314"/>
          </a:xfrm>
          <a:prstGeom prst="rect">
            <a:avLst/>
          </a:prstGeom>
        </p:spPr>
      </p:pic>
    </p:spTree>
    <p:extLst>
      <p:ext uri="{BB962C8B-B14F-4D97-AF65-F5344CB8AC3E}">
        <p14:creationId xmlns:p14="http://schemas.microsoft.com/office/powerpoint/2010/main" val="1322971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8237B2-AC8C-940A-7581-BBAC70C7C312}"/>
              </a:ext>
            </a:extLst>
          </p:cNvPr>
          <p:cNvGraphicFramePr>
            <a:graphicFrameLocks noGrp="1"/>
          </p:cNvGraphicFramePr>
          <p:nvPr>
            <p:extLst>
              <p:ext uri="{D42A27DB-BD31-4B8C-83A1-F6EECF244321}">
                <p14:modId xmlns:p14="http://schemas.microsoft.com/office/powerpoint/2010/main" val="1012033706"/>
              </p:ext>
            </p:extLst>
          </p:nvPr>
        </p:nvGraphicFramePr>
        <p:xfrm>
          <a:off x="3043238" y="2175710"/>
          <a:ext cx="5013990" cy="2100092"/>
        </p:xfrm>
        <a:graphic>
          <a:graphicData uri="http://schemas.openxmlformats.org/drawingml/2006/table">
            <a:tbl>
              <a:tblPr>
                <a:tableStyleId>{5C22544A-7EE6-4342-B048-85BDC9FD1C3A}</a:tableStyleId>
              </a:tblPr>
              <a:tblGrid>
                <a:gridCol w="905820">
                  <a:extLst>
                    <a:ext uri="{9D8B030D-6E8A-4147-A177-3AD203B41FA5}">
                      <a16:colId xmlns:a16="http://schemas.microsoft.com/office/drawing/2014/main" val="3844102943"/>
                    </a:ext>
                  </a:extLst>
                </a:gridCol>
                <a:gridCol w="2054085">
                  <a:extLst>
                    <a:ext uri="{9D8B030D-6E8A-4147-A177-3AD203B41FA5}">
                      <a16:colId xmlns:a16="http://schemas.microsoft.com/office/drawing/2014/main" val="1714018703"/>
                    </a:ext>
                  </a:extLst>
                </a:gridCol>
                <a:gridCol w="2054085">
                  <a:extLst>
                    <a:ext uri="{9D8B030D-6E8A-4147-A177-3AD203B41FA5}">
                      <a16:colId xmlns:a16="http://schemas.microsoft.com/office/drawing/2014/main" val="822696346"/>
                    </a:ext>
                  </a:extLst>
                </a:gridCol>
              </a:tblGrid>
              <a:tr h="304802">
                <a:tc>
                  <a:txBody>
                    <a:bodyPr/>
                    <a:lstStyle/>
                    <a:p>
                      <a:pPr algn="ctr" fontAlgn="ctr"/>
                      <a:r>
                        <a:rPr lang="en-IE" sz="1100" u="none" strike="noStrike" dirty="0">
                          <a:effectLst/>
                        </a:rPr>
                        <a:t>Compound</a:t>
                      </a:r>
                      <a:endParaRPr lang="en-IE" sz="1100" b="0" i="0" u="none" strike="noStrike" dirty="0">
                        <a:solidFill>
                          <a:srgbClr val="000000"/>
                        </a:solidFill>
                        <a:effectLst/>
                        <a:latin typeface="Calibri" panose="020F0502020204030204" pitchFamily="34" charset="0"/>
                      </a:endParaRPr>
                    </a:p>
                  </a:txBody>
                  <a:tcPr marL="0" marR="0" marT="0" marB="0" anchor="ctr"/>
                </a:tc>
                <a:tc gridSpan="2">
                  <a:txBody>
                    <a:bodyPr/>
                    <a:lstStyle/>
                    <a:p>
                      <a:pPr algn="l" fontAlgn="b"/>
                      <a:r>
                        <a:rPr lang="en-GB" sz="1100" dirty="0"/>
                        <a:t>Occupational Exposure Limit Value (8-hour reference period)</a:t>
                      </a:r>
                      <a:endParaRPr lang="en-GB" sz="11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95735901"/>
                  </a:ext>
                </a:extLst>
              </a:tr>
              <a:tr h="299215">
                <a:tc>
                  <a:txBody>
                    <a:bodyPr/>
                    <a:lstStyle/>
                    <a:p>
                      <a:pPr algn="l" fontAlgn="b"/>
                      <a:endParaRPr lang="en-IE"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ppm</a:t>
                      </a: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mg/m3 </a:t>
                      </a:r>
                    </a:p>
                  </a:txBody>
                  <a:tcPr marL="0" marR="0" marT="0" marB="0" anchor="b"/>
                </a:tc>
                <a:extLst>
                  <a:ext uri="{0D108BD9-81ED-4DB2-BD59-A6C34878D82A}">
                    <a16:rowId xmlns:a16="http://schemas.microsoft.com/office/drawing/2014/main" val="1811540317"/>
                  </a:ext>
                </a:extLst>
              </a:tr>
              <a:tr h="299215">
                <a:tc>
                  <a:txBody>
                    <a:bodyPr/>
                    <a:lstStyle/>
                    <a:p>
                      <a:pPr algn="ctr" fontAlgn="b"/>
                      <a:r>
                        <a:rPr lang="en-IE" sz="1100" u="none" strike="noStrike" dirty="0">
                          <a:effectLst/>
                        </a:rPr>
                        <a:t>Benzene</a:t>
                      </a:r>
                      <a:endParaRPr lang="en-IE"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1</a:t>
                      </a: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3.25</a:t>
                      </a:r>
                    </a:p>
                  </a:txBody>
                  <a:tcPr marL="0" marR="0" marT="0" marB="0" anchor="b"/>
                </a:tc>
                <a:extLst>
                  <a:ext uri="{0D108BD9-81ED-4DB2-BD59-A6C34878D82A}">
                    <a16:rowId xmlns:a16="http://schemas.microsoft.com/office/drawing/2014/main" val="2588944127"/>
                  </a:ext>
                </a:extLst>
              </a:tr>
              <a:tr h="299215">
                <a:tc>
                  <a:txBody>
                    <a:bodyPr/>
                    <a:lstStyle/>
                    <a:p>
                      <a:pPr algn="ctr" fontAlgn="b"/>
                      <a:r>
                        <a:rPr lang="en-IE" sz="1100" u="none" strike="noStrike" dirty="0">
                          <a:effectLst/>
                        </a:rPr>
                        <a:t>Toluene</a:t>
                      </a:r>
                      <a:endParaRPr lang="en-IE"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50</a:t>
                      </a: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192</a:t>
                      </a:r>
                    </a:p>
                  </a:txBody>
                  <a:tcPr marL="0" marR="0" marT="0" marB="0" anchor="b"/>
                </a:tc>
                <a:extLst>
                  <a:ext uri="{0D108BD9-81ED-4DB2-BD59-A6C34878D82A}">
                    <a16:rowId xmlns:a16="http://schemas.microsoft.com/office/drawing/2014/main" val="1692780424"/>
                  </a:ext>
                </a:extLst>
              </a:tr>
              <a:tr h="299215">
                <a:tc>
                  <a:txBody>
                    <a:bodyPr/>
                    <a:lstStyle/>
                    <a:p>
                      <a:pPr algn="ctr" fontAlgn="b"/>
                      <a:r>
                        <a:rPr lang="en-IE" sz="1100" u="none" strike="noStrike" dirty="0">
                          <a:effectLst/>
                        </a:rPr>
                        <a:t>Ethylbenzene</a:t>
                      </a:r>
                      <a:endParaRPr lang="en-IE"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100</a:t>
                      </a: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442</a:t>
                      </a:r>
                    </a:p>
                  </a:txBody>
                  <a:tcPr marL="0" marR="0" marT="0" marB="0" anchor="b"/>
                </a:tc>
                <a:extLst>
                  <a:ext uri="{0D108BD9-81ED-4DB2-BD59-A6C34878D82A}">
                    <a16:rowId xmlns:a16="http://schemas.microsoft.com/office/drawing/2014/main" val="1300785085"/>
                  </a:ext>
                </a:extLst>
              </a:tr>
              <a:tr h="299215">
                <a:tc>
                  <a:txBody>
                    <a:bodyPr/>
                    <a:lstStyle/>
                    <a:p>
                      <a:pPr algn="ctr" fontAlgn="b"/>
                      <a:r>
                        <a:rPr lang="en-IE" sz="1100" u="none" strike="noStrike" dirty="0">
                          <a:effectLst/>
                        </a:rPr>
                        <a:t>Xylene</a:t>
                      </a:r>
                      <a:endParaRPr lang="en-IE"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50</a:t>
                      </a: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221</a:t>
                      </a:r>
                    </a:p>
                  </a:txBody>
                  <a:tcPr marL="0" marR="0" marT="0" marB="0" anchor="b"/>
                </a:tc>
                <a:extLst>
                  <a:ext uri="{0D108BD9-81ED-4DB2-BD59-A6C34878D82A}">
                    <a16:rowId xmlns:a16="http://schemas.microsoft.com/office/drawing/2014/main" val="4244754180"/>
                  </a:ext>
                </a:extLst>
              </a:tr>
              <a:tr h="299215">
                <a:tc>
                  <a:txBody>
                    <a:bodyPr/>
                    <a:lstStyle/>
                    <a:p>
                      <a:pPr algn="ctr" fontAlgn="b"/>
                      <a:r>
                        <a:rPr lang="en-IE" sz="1100" u="none" strike="noStrike" dirty="0">
                          <a:effectLst/>
                        </a:rPr>
                        <a:t>Naphthalene</a:t>
                      </a:r>
                      <a:endParaRPr lang="en-IE"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10</a:t>
                      </a:r>
                    </a:p>
                  </a:txBody>
                  <a:tcPr marL="0" marR="0" marT="0" marB="0" anchor="b"/>
                </a:tc>
                <a:tc>
                  <a:txBody>
                    <a:bodyPr/>
                    <a:lstStyle/>
                    <a:p>
                      <a:pPr algn="ctr" fontAlgn="b"/>
                      <a:r>
                        <a:rPr lang="en-IE" sz="1100" b="0" i="0" u="none" strike="noStrike" dirty="0">
                          <a:solidFill>
                            <a:srgbClr val="000000"/>
                          </a:solidFill>
                          <a:effectLst/>
                          <a:latin typeface="Calibri" panose="020F0502020204030204" pitchFamily="34" charset="0"/>
                        </a:rPr>
                        <a:t>50</a:t>
                      </a:r>
                    </a:p>
                  </a:txBody>
                  <a:tcPr marL="0" marR="0" marT="0" marB="0" anchor="b"/>
                </a:tc>
                <a:extLst>
                  <a:ext uri="{0D108BD9-81ED-4DB2-BD59-A6C34878D82A}">
                    <a16:rowId xmlns:a16="http://schemas.microsoft.com/office/drawing/2014/main" val="3923765093"/>
                  </a:ext>
                </a:extLst>
              </a:tr>
            </a:tbl>
          </a:graphicData>
        </a:graphic>
      </p:graphicFrame>
      <p:sp>
        <p:nvSpPr>
          <p:cNvPr id="5" name="TextBox 4">
            <a:extLst>
              <a:ext uri="{FF2B5EF4-FFF2-40B4-BE49-F238E27FC236}">
                <a16:creationId xmlns:a16="http://schemas.microsoft.com/office/drawing/2014/main" id="{199314DC-3326-51A9-E0B1-FAF6CE1DC017}"/>
              </a:ext>
            </a:extLst>
          </p:cNvPr>
          <p:cNvSpPr txBox="1"/>
          <p:nvPr/>
        </p:nvSpPr>
        <p:spPr>
          <a:xfrm>
            <a:off x="3043238" y="477321"/>
            <a:ext cx="6105524" cy="461665"/>
          </a:xfrm>
          <a:prstGeom prst="rect">
            <a:avLst/>
          </a:prstGeom>
          <a:noFill/>
        </p:spPr>
        <p:txBody>
          <a:bodyPr wrap="square">
            <a:spAutoFit/>
          </a:bodyPr>
          <a:lstStyle/>
          <a:p>
            <a:r>
              <a:rPr lang="en-GB" sz="2400" b="1" cap="all" dirty="0">
                <a:solidFill>
                  <a:srgbClr val="64BE0F"/>
                </a:solidFill>
                <a:latin typeface="Calibri" panose="020F0502020204030204" pitchFamily="34" charset="0"/>
                <a:cs typeface="Calibri" panose="020F0502020204030204" pitchFamily="34" charset="0"/>
              </a:rPr>
              <a:t>Occupational Exposure Limit Value</a:t>
            </a:r>
            <a:endParaRPr lang="en-IE" sz="2400" b="1" cap="all" dirty="0">
              <a:solidFill>
                <a:srgbClr val="64BE0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4085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7E163D-5085-6F9B-F725-CAB148B98EEF}"/>
              </a:ext>
            </a:extLst>
          </p:cNvPr>
          <p:cNvSpPr txBox="1"/>
          <p:nvPr/>
        </p:nvSpPr>
        <p:spPr>
          <a:xfrm>
            <a:off x="2168353" y="1307638"/>
            <a:ext cx="7105650" cy="400110"/>
          </a:xfrm>
          <a:prstGeom prst="rect">
            <a:avLst/>
          </a:prstGeom>
          <a:noFill/>
        </p:spPr>
        <p:txBody>
          <a:bodyPr wrap="square">
            <a:spAutoFit/>
          </a:bodyPr>
          <a:lstStyle/>
          <a:p>
            <a:r>
              <a:rPr lang="en-GB" sz="2000" b="1" cap="all" dirty="0">
                <a:solidFill>
                  <a:srgbClr val="64BE0F"/>
                </a:solidFill>
                <a:latin typeface="Calibri" panose="020F0502020204030204" pitchFamily="34" charset="0"/>
                <a:cs typeface="Calibri" panose="020F0502020204030204" pitchFamily="34" charset="0"/>
              </a:rPr>
              <a:t>Setting suitable guidance values for specific scenarios</a:t>
            </a:r>
            <a:endParaRPr lang="en-IE" sz="2000" b="1" cap="all" dirty="0">
              <a:solidFill>
                <a:srgbClr val="64BE0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12A7CC6-6835-7C31-44FB-858BF9E8210F}"/>
              </a:ext>
            </a:extLst>
          </p:cNvPr>
          <p:cNvSpPr txBox="1"/>
          <p:nvPr/>
        </p:nvSpPr>
        <p:spPr>
          <a:xfrm>
            <a:off x="2378869" y="2714626"/>
            <a:ext cx="7434262" cy="2554545"/>
          </a:xfrm>
          <a:prstGeom prst="rect">
            <a:avLst/>
          </a:prstGeom>
          <a:noFill/>
        </p:spPr>
        <p:txBody>
          <a:bodyPr wrap="square">
            <a:spAutoFit/>
          </a:bodyPr>
          <a:lstStyle/>
          <a:p>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OEL are not suitable for </a:t>
            </a:r>
          </a:p>
          <a:p>
            <a:endPar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Domestic situation – 	Adult</a:t>
            </a:r>
          </a:p>
          <a:p>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					Child</a:t>
            </a:r>
          </a:p>
          <a:p>
            <a:endPar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School environment</a:t>
            </a:r>
          </a:p>
          <a:p>
            <a:endPar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And other situations where there are possible 24/7 exposure</a:t>
            </a:r>
          </a:p>
        </p:txBody>
      </p:sp>
    </p:spTree>
    <p:extLst>
      <p:ext uri="{BB962C8B-B14F-4D97-AF65-F5344CB8AC3E}">
        <p14:creationId xmlns:p14="http://schemas.microsoft.com/office/powerpoint/2010/main" val="1862248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7E163D-5085-6F9B-F725-CAB148B98EEF}"/>
              </a:ext>
            </a:extLst>
          </p:cNvPr>
          <p:cNvSpPr txBox="1"/>
          <p:nvPr/>
        </p:nvSpPr>
        <p:spPr>
          <a:xfrm>
            <a:off x="2711278" y="545638"/>
            <a:ext cx="7105650" cy="400110"/>
          </a:xfrm>
          <a:prstGeom prst="rect">
            <a:avLst/>
          </a:prstGeom>
          <a:noFill/>
        </p:spPr>
        <p:txBody>
          <a:bodyPr wrap="square">
            <a:spAutoFit/>
          </a:bodyPr>
          <a:lstStyle/>
          <a:p>
            <a:r>
              <a:rPr lang="en-GB" sz="2000" b="1" cap="all" dirty="0">
                <a:solidFill>
                  <a:srgbClr val="64BE0F"/>
                </a:solidFill>
                <a:latin typeface="Calibri" panose="020F0502020204030204" pitchFamily="34" charset="0"/>
                <a:cs typeface="Calibri" panose="020F0502020204030204" pitchFamily="34" charset="0"/>
              </a:rPr>
              <a:t>Setting suitable guidance values for specific scenarios</a:t>
            </a:r>
            <a:endParaRPr lang="en-IE" sz="2000" b="1" cap="all" dirty="0">
              <a:solidFill>
                <a:srgbClr val="64BE0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12A7CC6-6835-7C31-44FB-858BF9E8210F}"/>
              </a:ext>
            </a:extLst>
          </p:cNvPr>
          <p:cNvSpPr txBox="1"/>
          <p:nvPr/>
        </p:nvSpPr>
        <p:spPr>
          <a:xfrm>
            <a:off x="1507066" y="2131960"/>
            <a:ext cx="7884583" cy="3416320"/>
          </a:xfrm>
          <a:prstGeom prst="rect">
            <a:avLst/>
          </a:prstGeom>
          <a:noFill/>
        </p:spPr>
        <p:txBody>
          <a:bodyPr wrap="square">
            <a:spAutoFit/>
          </a:bodyPr>
          <a:lstStyle/>
          <a:p>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We can derive site specific guidance values if we know </a:t>
            </a:r>
          </a:p>
          <a:p>
            <a:endPar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The chemicals Tolerable Daily Inhalation intake (THI (inhal). i.e. the amount of a substance in air, that can be taken in daily over a lifetime without appreciable health risk  </a:t>
            </a:r>
            <a:r>
              <a:rPr lang="en-GB" sz="2000" b="1" dirty="0">
                <a:solidFill>
                  <a:srgbClr val="042444"/>
                </a:solidFill>
                <a:latin typeface="Calibri" panose="020F0502020204030204" pitchFamily="34" charset="0"/>
                <a:ea typeface="Calibri" panose="020F0502020204030204" pitchFamily="34" charset="0"/>
                <a:cs typeface="Calibri" panose="020F0502020204030204" pitchFamily="34" charset="0"/>
              </a:rPr>
              <a:t>(ug/kg/bw/day)</a:t>
            </a:r>
          </a:p>
          <a:p>
            <a:endPar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Body weight </a:t>
            </a:r>
            <a:r>
              <a:rPr lang="en-GB" sz="2000" b="1" dirty="0">
                <a:solidFill>
                  <a:srgbClr val="042444"/>
                </a:solidFill>
                <a:latin typeface="Calibri" panose="020F0502020204030204" pitchFamily="34" charset="0"/>
                <a:ea typeface="Calibri" panose="020F0502020204030204" pitchFamily="34" charset="0"/>
                <a:cs typeface="Calibri" panose="020F0502020204030204" pitchFamily="34" charset="0"/>
              </a:rPr>
              <a:t>(kg)</a:t>
            </a:r>
          </a:p>
          <a:p>
            <a:endPar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42444"/>
                </a:solidFill>
                <a:latin typeface="Calibri" panose="020F0502020204030204" pitchFamily="34" charset="0"/>
                <a:ea typeface="Calibri" panose="020F0502020204030204" pitchFamily="34" charset="0"/>
                <a:cs typeface="Calibri" panose="020F0502020204030204" pitchFamily="34" charset="0"/>
              </a:rPr>
              <a:t>Daily Inhalation rate </a:t>
            </a:r>
            <a:r>
              <a:rPr lang="en-GB" sz="2000" b="1" dirty="0">
                <a:solidFill>
                  <a:srgbClr val="042444"/>
                </a:solidFill>
                <a:latin typeface="Calibri" panose="020F0502020204030204" pitchFamily="34" charset="0"/>
                <a:ea typeface="Calibri" panose="020F0502020204030204" pitchFamily="34" charset="0"/>
                <a:cs typeface="Calibri" panose="020F0502020204030204" pitchFamily="34" charset="0"/>
              </a:rPr>
              <a:t>(m3/day)</a:t>
            </a:r>
          </a:p>
          <a:p>
            <a:endParaRPr lang="en-GB" b="1" dirty="0">
              <a:solidFill>
                <a:srgbClr val="202124"/>
              </a:solidFill>
              <a:latin typeface="arial" panose="020B0604020202020204" pitchFamily="34" charset="0"/>
            </a:endParaRPr>
          </a:p>
          <a:p>
            <a:endParaRPr lang="en-IE" dirty="0"/>
          </a:p>
        </p:txBody>
      </p:sp>
    </p:spTree>
    <p:extLst>
      <p:ext uri="{BB962C8B-B14F-4D97-AF65-F5344CB8AC3E}">
        <p14:creationId xmlns:p14="http://schemas.microsoft.com/office/powerpoint/2010/main" val="1717812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3889842-C85D-D33F-26B6-37F61FCCABD8}"/>
              </a:ext>
            </a:extLst>
          </p:cNvPr>
          <p:cNvGraphicFramePr>
            <a:graphicFrameLocks noGrp="1"/>
          </p:cNvGraphicFramePr>
          <p:nvPr>
            <p:extLst>
              <p:ext uri="{D42A27DB-BD31-4B8C-83A1-F6EECF244321}">
                <p14:modId xmlns:p14="http://schemas.microsoft.com/office/powerpoint/2010/main" val="527772284"/>
              </p:ext>
            </p:extLst>
          </p:nvPr>
        </p:nvGraphicFramePr>
        <p:xfrm>
          <a:off x="971550" y="3200942"/>
          <a:ext cx="8235352" cy="855345"/>
        </p:xfrm>
        <a:graphic>
          <a:graphicData uri="http://schemas.openxmlformats.org/drawingml/2006/table">
            <a:tbl>
              <a:tblPr>
                <a:tableStyleId>{5C22544A-7EE6-4342-B048-85BDC9FD1C3A}</a:tableStyleId>
              </a:tblPr>
              <a:tblGrid>
                <a:gridCol w="688975">
                  <a:extLst>
                    <a:ext uri="{9D8B030D-6E8A-4147-A177-3AD203B41FA5}">
                      <a16:colId xmlns:a16="http://schemas.microsoft.com/office/drawing/2014/main" val="3467191426"/>
                    </a:ext>
                  </a:extLst>
                </a:gridCol>
                <a:gridCol w="1831975">
                  <a:extLst>
                    <a:ext uri="{9D8B030D-6E8A-4147-A177-3AD203B41FA5}">
                      <a16:colId xmlns:a16="http://schemas.microsoft.com/office/drawing/2014/main" val="2870449034"/>
                    </a:ext>
                  </a:extLst>
                </a:gridCol>
                <a:gridCol w="1340008">
                  <a:extLst>
                    <a:ext uri="{9D8B030D-6E8A-4147-A177-3AD203B41FA5}">
                      <a16:colId xmlns:a16="http://schemas.microsoft.com/office/drawing/2014/main" val="3827848033"/>
                    </a:ext>
                  </a:extLst>
                </a:gridCol>
                <a:gridCol w="1340008">
                  <a:extLst>
                    <a:ext uri="{9D8B030D-6E8A-4147-A177-3AD203B41FA5}">
                      <a16:colId xmlns:a16="http://schemas.microsoft.com/office/drawing/2014/main" val="2575902693"/>
                    </a:ext>
                  </a:extLst>
                </a:gridCol>
                <a:gridCol w="1401763">
                  <a:extLst>
                    <a:ext uri="{9D8B030D-6E8A-4147-A177-3AD203B41FA5}">
                      <a16:colId xmlns:a16="http://schemas.microsoft.com/office/drawing/2014/main" val="1467482584"/>
                    </a:ext>
                  </a:extLst>
                </a:gridCol>
                <a:gridCol w="1632623">
                  <a:extLst>
                    <a:ext uri="{9D8B030D-6E8A-4147-A177-3AD203B41FA5}">
                      <a16:colId xmlns:a16="http://schemas.microsoft.com/office/drawing/2014/main" val="3078979361"/>
                    </a:ext>
                  </a:extLst>
                </a:gridCol>
              </a:tblGrid>
              <a:tr h="610961">
                <a:tc>
                  <a:txBody>
                    <a:bodyPr/>
                    <a:lstStyle/>
                    <a:p>
                      <a:pPr algn="ctr" fontAlgn="ctr"/>
                      <a:r>
                        <a:rPr lang="en-IE" sz="1100" u="none" strike="noStrike" dirty="0">
                          <a:effectLst/>
                        </a:rPr>
                        <a:t>Compound</a:t>
                      </a:r>
                      <a:endParaRPr lang="en-IE"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100" u="none" strike="noStrike" dirty="0">
                          <a:effectLst/>
                        </a:rPr>
                        <a:t>TDI/ID (inhal) ug/kg/bw/day</a:t>
                      </a:r>
                      <a:endParaRPr lang="en-GB"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IE" sz="1100" u="none" strike="noStrike" dirty="0">
                          <a:effectLst/>
                        </a:rPr>
                        <a:t>TDI for 70kg (mg)</a:t>
                      </a:r>
                      <a:endParaRPr lang="en-IE"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IE" sz="1100" u="none" strike="noStrike" dirty="0">
                          <a:effectLst/>
                        </a:rPr>
                        <a:t>TDI for 20kg (mg)</a:t>
                      </a:r>
                      <a:endParaRPr lang="en-IE"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IE" sz="1100" u="none" strike="noStrike" dirty="0">
                          <a:effectLst/>
                        </a:rPr>
                        <a:t>GV for Adult (mg/m3)</a:t>
                      </a:r>
                      <a:endParaRPr lang="en-IE"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GB" sz="1100" u="none" strike="noStrike" dirty="0">
                          <a:effectLst/>
                        </a:rPr>
                        <a:t>GV for Child (mg/m3)</a:t>
                      </a:r>
                      <a:endParaRPr lang="en-GB"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824274249"/>
                  </a:ext>
                </a:extLst>
              </a:tr>
              <a:tr h="244384">
                <a:tc>
                  <a:txBody>
                    <a:bodyPr/>
                    <a:lstStyle/>
                    <a:p>
                      <a:pPr algn="ctr" fontAlgn="b"/>
                      <a:r>
                        <a:rPr lang="en-IE" sz="1100" u="none" strike="noStrike" dirty="0">
                          <a:effectLst/>
                        </a:rPr>
                        <a:t>Toluene</a:t>
                      </a:r>
                      <a:endParaRPr lang="en-IE"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IE" sz="1100" u="none" strike="noStrike" dirty="0">
                          <a:effectLst/>
                        </a:rPr>
                        <a:t>1400</a:t>
                      </a:r>
                      <a:endParaRPr lang="en-IE"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IE" sz="1100" u="none" strike="noStrike" dirty="0">
                          <a:effectLst/>
                        </a:rPr>
                        <a:t>0.098</a:t>
                      </a:r>
                      <a:endParaRPr lang="en-IE"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IE" sz="1100" u="none" strike="noStrike" dirty="0">
                          <a:effectLst/>
                        </a:rPr>
                        <a:t>0.028</a:t>
                      </a:r>
                      <a:endParaRPr lang="en-IE"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IE" sz="1100" u="none" strike="noStrike" dirty="0">
                          <a:effectLst/>
                        </a:rPr>
                        <a:t>0.0049</a:t>
                      </a:r>
                      <a:endParaRPr lang="en-IE"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IE" sz="1100" u="none" strike="noStrike" dirty="0">
                          <a:effectLst/>
                        </a:rPr>
                        <a:t>0.0028</a:t>
                      </a:r>
                      <a:endParaRPr lang="en-IE"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246974036"/>
                  </a:ext>
                </a:extLst>
              </a:tr>
            </a:tbl>
          </a:graphicData>
        </a:graphic>
      </p:graphicFrame>
      <p:sp>
        <p:nvSpPr>
          <p:cNvPr id="6" name="Speech Bubble: Oval 5">
            <a:extLst>
              <a:ext uri="{FF2B5EF4-FFF2-40B4-BE49-F238E27FC236}">
                <a16:creationId xmlns:a16="http://schemas.microsoft.com/office/drawing/2014/main" id="{F6D10D44-A527-0DC7-FF35-FDAD1AC95820}"/>
              </a:ext>
            </a:extLst>
          </p:cNvPr>
          <p:cNvSpPr/>
          <p:nvPr/>
        </p:nvSpPr>
        <p:spPr>
          <a:xfrm>
            <a:off x="6095999" y="3082159"/>
            <a:ext cx="1470410" cy="1083946"/>
          </a:xfrm>
          <a:prstGeom prst="wedgeEllipseCallout">
            <a:avLst>
              <a:gd name="adj1" fmla="val -6164"/>
              <a:gd name="adj2" fmla="val 127516"/>
            </a:avLst>
          </a:prstGeom>
          <a:noFill/>
          <a:ln w="28575">
            <a:solidFill>
              <a:srgbClr val="0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TextBox 7">
            <a:extLst>
              <a:ext uri="{FF2B5EF4-FFF2-40B4-BE49-F238E27FC236}">
                <a16:creationId xmlns:a16="http://schemas.microsoft.com/office/drawing/2014/main" id="{0EC7D257-60D0-BCE6-23AB-A4010017BD32}"/>
              </a:ext>
            </a:extLst>
          </p:cNvPr>
          <p:cNvSpPr txBox="1"/>
          <p:nvPr/>
        </p:nvSpPr>
        <p:spPr>
          <a:xfrm>
            <a:off x="1916723" y="1544422"/>
            <a:ext cx="3268226" cy="830997"/>
          </a:xfrm>
          <a:prstGeom prst="rect">
            <a:avLst/>
          </a:prstGeom>
          <a:noFill/>
        </p:spPr>
        <p:txBody>
          <a:bodyPr wrap="square">
            <a:spAutoFit/>
          </a:bodyPr>
          <a:lstStyle/>
          <a:p>
            <a:r>
              <a:rPr lang="en-GB" sz="1200" i="0" dirty="0">
                <a:solidFill>
                  <a:srgbClr val="64BE0F"/>
                </a:solidFill>
                <a:effectLst/>
                <a:latin typeface="arial" panose="020B0604020202020204" pitchFamily="34" charset="0"/>
              </a:rPr>
              <a:t>The European Food Safety Authority states 70kg for a adult and 20kg for a child, although the Agency for Toxic Substances and Disease Registry suggest a default of </a:t>
            </a:r>
            <a:r>
              <a:rPr lang="en-GB" sz="1200" i="0" dirty="0">
                <a:solidFill>
                  <a:srgbClr val="004B5A"/>
                </a:solidFill>
                <a:effectLst/>
                <a:latin typeface="arial" panose="020B0604020202020204" pitchFamily="34" charset="0"/>
              </a:rPr>
              <a:t>80kg</a:t>
            </a:r>
            <a:endParaRPr lang="en-IE" sz="1200" dirty="0">
              <a:solidFill>
                <a:srgbClr val="004B5A"/>
              </a:solidFill>
            </a:endParaRPr>
          </a:p>
        </p:txBody>
      </p:sp>
      <p:sp>
        <p:nvSpPr>
          <p:cNvPr id="9" name="Speech Bubble: Oval 8">
            <a:extLst>
              <a:ext uri="{FF2B5EF4-FFF2-40B4-BE49-F238E27FC236}">
                <a16:creationId xmlns:a16="http://schemas.microsoft.com/office/drawing/2014/main" id="{C0D14222-F007-18BA-0C70-195A85E7C65C}"/>
              </a:ext>
            </a:extLst>
          </p:cNvPr>
          <p:cNvSpPr/>
          <p:nvPr/>
        </p:nvSpPr>
        <p:spPr>
          <a:xfrm>
            <a:off x="3455530" y="3082159"/>
            <a:ext cx="2640469" cy="1083946"/>
          </a:xfrm>
          <a:prstGeom prst="wedgeEllipseCallout">
            <a:avLst>
              <a:gd name="adj1" fmla="val -51007"/>
              <a:gd name="adj2" fmla="val -116289"/>
            </a:avLst>
          </a:prstGeom>
          <a:noFill/>
          <a:ln w="28575">
            <a:solidFill>
              <a:srgbClr val="64BE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Box 10">
            <a:extLst>
              <a:ext uri="{FF2B5EF4-FFF2-40B4-BE49-F238E27FC236}">
                <a16:creationId xmlns:a16="http://schemas.microsoft.com/office/drawing/2014/main" id="{8FDE2B69-D657-2BAA-ECC4-E5F70A94ADC6}"/>
              </a:ext>
            </a:extLst>
          </p:cNvPr>
          <p:cNvSpPr txBox="1"/>
          <p:nvPr/>
        </p:nvSpPr>
        <p:spPr>
          <a:xfrm>
            <a:off x="268793" y="4930884"/>
            <a:ext cx="3509387" cy="276999"/>
          </a:xfrm>
          <a:prstGeom prst="rect">
            <a:avLst/>
          </a:prstGeom>
          <a:noFill/>
        </p:spPr>
        <p:txBody>
          <a:bodyPr wrap="square">
            <a:spAutoFit/>
          </a:bodyPr>
          <a:lstStyle/>
          <a:p>
            <a:r>
              <a:rPr lang="en-GB" sz="1200" dirty="0">
                <a:solidFill>
                  <a:srgbClr val="004B5A"/>
                </a:solidFill>
                <a:latin typeface="arial" panose="020B0604020202020204" pitchFamily="34" charset="0"/>
              </a:rPr>
              <a:t>TDI from the LQM/CIEH 'Suitable 4 Use Levels'</a:t>
            </a:r>
            <a:endParaRPr lang="en-IE" sz="1200" dirty="0">
              <a:solidFill>
                <a:srgbClr val="004B5A"/>
              </a:solidFill>
              <a:latin typeface="arial" panose="020B0604020202020204" pitchFamily="34" charset="0"/>
            </a:endParaRPr>
          </a:p>
        </p:txBody>
      </p:sp>
      <p:sp>
        <p:nvSpPr>
          <p:cNvPr id="12" name="Speech Bubble: Oval 11">
            <a:extLst>
              <a:ext uri="{FF2B5EF4-FFF2-40B4-BE49-F238E27FC236}">
                <a16:creationId xmlns:a16="http://schemas.microsoft.com/office/drawing/2014/main" id="{5213893F-11EB-7114-0537-E360E727F65F}"/>
              </a:ext>
            </a:extLst>
          </p:cNvPr>
          <p:cNvSpPr/>
          <p:nvPr/>
        </p:nvSpPr>
        <p:spPr>
          <a:xfrm>
            <a:off x="1607736" y="3239041"/>
            <a:ext cx="1847794" cy="1083946"/>
          </a:xfrm>
          <a:prstGeom prst="wedgeEllipseCallout">
            <a:avLst>
              <a:gd name="adj1" fmla="val -61282"/>
              <a:gd name="adj2" fmla="val 110830"/>
            </a:avLst>
          </a:prstGeom>
          <a:noFill/>
          <a:ln w="28575">
            <a:solidFill>
              <a:srgbClr val="0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TextBox 12">
            <a:extLst>
              <a:ext uri="{FF2B5EF4-FFF2-40B4-BE49-F238E27FC236}">
                <a16:creationId xmlns:a16="http://schemas.microsoft.com/office/drawing/2014/main" id="{EFEEB404-C632-ACC0-A7DD-1ACB063CEDD1}"/>
              </a:ext>
            </a:extLst>
          </p:cNvPr>
          <p:cNvSpPr txBox="1"/>
          <p:nvPr/>
        </p:nvSpPr>
        <p:spPr>
          <a:xfrm>
            <a:off x="5184949" y="5061689"/>
            <a:ext cx="3509387" cy="461665"/>
          </a:xfrm>
          <a:prstGeom prst="rect">
            <a:avLst/>
          </a:prstGeom>
          <a:noFill/>
        </p:spPr>
        <p:txBody>
          <a:bodyPr wrap="square">
            <a:spAutoFit/>
          </a:bodyPr>
          <a:lstStyle/>
          <a:p>
            <a:r>
              <a:rPr lang="en-GB" sz="1200" i="0" dirty="0">
                <a:solidFill>
                  <a:srgbClr val="64BE0F"/>
                </a:solidFill>
                <a:effectLst/>
                <a:latin typeface="arial" panose="020B0604020202020204" pitchFamily="34" charset="0"/>
              </a:rPr>
              <a:t>Agency for Toxic Substances and Disease Registry recommend default of</a:t>
            </a:r>
            <a:r>
              <a:rPr lang="en-GB" sz="1200" dirty="0">
                <a:solidFill>
                  <a:srgbClr val="004B5A"/>
                </a:solidFill>
                <a:latin typeface="arial" panose="020B0604020202020204" pitchFamily="34" charset="0"/>
              </a:rPr>
              <a:t> 15.3 m3/day</a:t>
            </a:r>
            <a:endParaRPr lang="en-IE" sz="1200" dirty="0">
              <a:solidFill>
                <a:srgbClr val="004B5A"/>
              </a:solidFill>
              <a:latin typeface="arial" panose="020B0604020202020204" pitchFamily="34" charset="0"/>
            </a:endParaRPr>
          </a:p>
        </p:txBody>
      </p:sp>
      <p:sp>
        <p:nvSpPr>
          <p:cNvPr id="15" name="TextBox 14">
            <a:extLst>
              <a:ext uri="{FF2B5EF4-FFF2-40B4-BE49-F238E27FC236}">
                <a16:creationId xmlns:a16="http://schemas.microsoft.com/office/drawing/2014/main" id="{AAC92C83-883D-D069-B20C-65B40B19C1D6}"/>
              </a:ext>
            </a:extLst>
          </p:cNvPr>
          <p:cNvSpPr txBox="1"/>
          <p:nvPr/>
        </p:nvSpPr>
        <p:spPr>
          <a:xfrm>
            <a:off x="6642693" y="1544422"/>
            <a:ext cx="2297512" cy="646331"/>
          </a:xfrm>
          <a:prstGeom prst="rect">
            <a:avLst/>
          </a:prstGeom>
          <a:noFill/>
        </p:spPr>
        <p:txBody>
          <a:bodyPr wrap="square">
            <a:spAutoFit/>
          </a:bodyPr>
          <a:lstStyle/>
          <a:p>
            <a:r>
              <a:rPr lang="en-GB" sz="1200" i="0" dirty="0">
                <a:solidFill>
                  <a:srgbClr val="64BE0F"/>
                </a:solidFill>
                <a:effectLst/>
                <a:latin typeface="arial" panose="020B0604020202020204" pitchFamily="34" charset="0"/>
              </a:rPr>
              <a:t>Agency for Toxic Substances and Disease Registry average for 2-11 yr old is</a:t>
            </a:r>
            <a:r>
              <a:rPr lang="en-GB" sz="1200" dirty="0">
                <a:solidFill>
                  <a:srgbClr val="004B5A"/>
                </a:solidFill>
                <a:latin typeface="arial" panose="020B0604020202020204" pitchFamily="34" charset="0"/>
              </a:rPr>
              <a:t> 10 m3/day</a:t>
            </a:r>
            <a:endParaRPr lang="en-IE" sz="1200" dirty="0">
              <a:solidFill>
                <a:srgbClr val="004B5A"/>
              </a:solidFill>
              <a:latin typeface="arial" panose="020B0604020202020204" pitchFamily="34" charset="0"/>
            </a:endParaRPr>
          </a:p>
        </p:txBody>
      </p:sp>
      <p:sp>
        <p:nvSpPr>
          <p:cNvPr id="16" name="Speech Bubble: Oval 15">
            <a:extLst>
              <a:ext uri="{FF2B5EF4-FFF2-40B4-BE49-F238E27FC236}">
                <a16:creationId xmlns:a16="http://schemas.microsoft.com/office/drawing/2014/main" id="{E92D9094-4165-691B-5650-9F67542DD8EA}"/>
              </a:ext>
            </a:extLst>
          </p:cNvPr>
          <p:cNvSpPr/>
          <p:nvPr/>
        </p:nvSpPr>
        <p:spPr>
          <a:xfrm>
            <a:off x="7566409" y="2992376"/>
            <a:ext cx="1827124" cy="1083946"/>
          </a:xfrm>
          <a:prstGeom prst="wedgeEllipseCallout">
            <a:avLst>
              <a:gd name="adj1" fmla="val -51007"/>
              <a:gd name="adj2" fmla="val -116289"/>
            </a:avLst>
          </a:prstGeom>
          <a:noFill/>
          <a:ln w="28575">
            <a:solidFill>
              <a:srgbClr val="64BE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extBox 1">
            <a:extLst>
              <a:ext uri="{FF2B5EF4-FFF2-40B4-BE49-F238E27FC236}">
                <a16:creationId xmlns:a16="http://schemas.microsoft.com/office/drawing/2014/main" id="{96128BE4-83CA-449D-AF2A-5845254039D8}"/>
              </a:ext>
            </a:extLst>
          </p:cNvPr>
          <p:cNvSpPr txBox="1"/>
          <p:nvPr/>
        </p:nvSpPr>
        <p:spPr>
          <a:xfrm>
            <a:off x="2711278" y="545638"/>
            <a:ext cx="7105650" cy="400110"/>
          </a:xfrm>
          <a:prstGeom prst="rect">
            <a:avLst/>
          </a:prstGeom>
          <a:noFill/>
        </p:spPr>
        <p:txBody>
          <a:bodyPr wrap="square">
            <a:spAutoFit/>
          </a:bodyPr>
          <a:lstStyle/>
          <a:p>
            <a:r>
              <a:rPr lang="en-GB" sz="2000" b="1" cap="all" dirty="0">
                <a:solidFill>
                  <a:srgbClr val="64BE0F"/>
                </a:solidFill>
                <a:latin typeface="Calibri" panose="020F0502020204030204" pitchFamily="34" charset="0"/>
                <a:cs typeface="Calibri" panose="020F0502020204030204" pitchFamily="34" charset="0"/>
              </a:rPr>
              <a:t>Setting suitable guidance values for specific scenarios</a:t>
            </a:r>
            <a:endParaRPr lang="en-IE" sz="2000" b="1" cap="all" dirty="0">
              <a:solidFill>
                <a:srgbClr val="64BE0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880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2370B7F-EEF2-1178-1AD0-52EE08B98B38}"/>
              </a:ext>
            </a:extLst>
          </p:cNvPr>
          <p:cNvGraphicFramePr>
            <a:graphicFrameLocks noGrp="1"/>
          </p:cNvGraphicFramePr>
          <p:nvPr>
            <p:extLst>
              <p:ext uri="{D42A27DB-BD31-4B8C-83A1-F6EECF244321}">
                <p14:modId xmlns:p14="http://schemas.microsoft.com/office/powerpoint/2010/main" val="3153238941"/>
              </p:ext>
            </p:extLst>
          </p:nvPr>
        </p:nvGraphicFramePr>
        <p:xfrm>
          <a:off x="2171808" y="1507711"/>
          <a:ext cx="6023957" cy="3360242"/>
        </p:xfrm>
        <a:graphic>
          <a:graphicData uri="http://schemas.openxmlformats.org/drawingml/2006/table">
            <a:tbl>
              <a:tblPr/>
              <a:tblGrid>
                <a:gridCol w="1150031">
                  <a:extLst>
                    <a:ext uri="{9D8B030D-6E8A-4147-A177-3AD203B41FA5}">
                      <a16:colId xmlns:a16="http://schemas.microsoft.com/office/drawing/2014/main" val="2042047805"/>
                    </a:ext>
                  </a:extLst>
                </a:gridCol>
                <a:gridCol w="1355506">
                  <a:extLst>
                    <a:ext uri="{9D8B030D-6E8A-4147-A177-3AD203B41FA5}">
                      <a16:colId xmlns:a16="http://schemas.microsoft.com/office/drawing/2014/main" val="1435373468"/>
                    </a:ext>
                  </a:extLst>
                </a:gridCol>
                <a:gridCol w="849094">
                  <a:extLst>
                    <a:ext uri="{9D8B030D-6E8A-4147-A177-3AD203B41FA5}">
                      <a16:colId xmlns:a16="http://schemas.microsoft.com/office/drawing/2014/main" val="2347796586"/>
                    </a:ext>
                  </a:extLst>
                </a:gridCol>
                <a:gridCol w="849094">
                  <a:extLst>
                    <a:ext uri="{9D8B030D-6E8A-4147-A177-3AD203B41FA5}">
                      <a16:colId xmlns:a16="http://schemas.microsoft.com/office/drawing/2014/main" val="2574919162"/>
                    </a:ext>
                  </a:extLst>
                </a:gridCol>
                <a:gridCol w="921500">
                  <a:extLst>
                    <a:ext uri="{9D8B030D-6E8A-4147-A177-3AD203B41FA5}">
                      <a16:colId xmlns:a16="http://schemas.microsoft.com/office/drawing/2014/main" val="3647125499"/>
                    </a:ext>
                  </a:extLst>
                </a:gridCol>
                <a:gridCol w="898732">
                  <a:extLst>
                    <a:ext uri="{9D8B030D-6E8A-4147-A177-3AD203B41FA5}">
                      <a16:colId xmlns:a16="http://schemas.microsoft.com/office/drawing/2014/main" val="41965274"/>
                    </a:ext>
                  </a:extLst>
                </a:gridCol>
              </a:tblGrid>
              <a:tr h="313414">
                <a:tc>
                  <a:txBody>
                    <a:bodyPr/>
                    <a:lstStyle/>
                    <a:p>
                      <a:pPr algn="ctr" fontAlgn="ctr">
                        <a:spcBef>
                          <a:spcPts val="0"/>
                        </a:spcBef>
                        <a:spcAft>
                          <a:spcPts val="0"/>
                        </a:spcAft>
                      </a:pPr>
                      <a:r>
                        <a:rPr lang="en-IE" sz="900" b="0" i="0" u="none" strike="noStrike" dirty="0">
                          <a:solidFill>
                            <a:srgbClr val="000000"/>
                          </a:solidFill>
                          <a:effectLst/>
                          <a:latin typeface="Calibri" panose="020F0502020204030204" pitchFamily="34" charset="0"/>
                        </a:rPr>
                        <a:t>Compound</a:t>
                      </a:r>
                      <a:endParaRPr lang="en-IE" sz="1500" b="0" i="0" u="none" strike="noStrike" dirty="0">
                        <a:effectLst/>
                        <a:latin typeface="Arial" panose="020B0604020202020204" pitchFamily="34" charset="0"/>
                      </a:endParaRPr>
                    </a:p>
                  </a:txBody>
                  <a:tcPr marL="7828" marR="7828" marT="7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spcBef>
                          <a:spcPts val="0"/>
                        </a:spcBef>
                        <a:spcAft>
                          <a:spcPts val="0"/>
                        </a:spcAft>
                      </a:pPr>
                      <a:r>
                        <a:rPr lang="en-GB" sz="900" b="0" i="0" u="none" strike="noStrike" dirty="0">
                          <a:solidFill>
                            <a:srgbClr val="000000"/>
                          </a:solidFill>
                          <a:effectLst/>
                          <a:latin typeface="Calibri" panose="020F0502020204030204" pitchFamily="34" charset="0"/>
                        </a:rPr>
                        <a:t>TDI/ID (inhal) ug/kg/bw/day</a:t>
                      </a:r>
                      <a:endParaRPr lang="en-GB"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TDI for 70kg (mg)</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TDI for 20kg (mg)</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spcBef>
                          <a:spcPts val="0"/>
                        </a:spcBef>
                        <a:spcAft>
                          <a:spcPts val="0"/>
                        </a:spcAft>
                      </a:pPr>
                      <a:r>
                        <a:rPr lang="en-IE" sz="900" b="0" i="0" u="none" strike="noStrike" dirty="0">
                          <a:solidFill>
                            <a:srgbClr val="000000"/>
                          </a:solidFill>
                          <a:effectLst/>
                          <a:latin typeface="Calibri" panose="020F0502020204030204" pitchFamily="34" charset="0"/>
                        </a:rPr>
                        <a:t>GV for Adult (mg/m3)</a:t>
                      </a:r>
                      <a:endParaRPr lang="en-IE" sz="1500" b="0" i="0" u="none" strike="noStrike" dirty="0">
                        <a:effectLst/>
                        <a:latin typeface="Arial" panose="020B0604020202020204" pitchFamily="34" charset="0"/>
                      </a:endParaRPr>
                    </a:p>
                  </a:txBody>
                  <a:tcPr marL="7828" marR="7828" marT="78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spcBef>
                          <a:spcPts val="0"/>
                        </a:spcBef>
                        <a:spcAft>
                          <a:spcPts val="0"/>
                        </a:spcAft>
                      </a:pPr>
                      <a:r>
                        <a:rPr lang="en-GB" sz="900" b="0" i="0" u="none" strike="noStrike" dirty="0">
                          <a:solidFill>
                            <a:srgbClr val="000000"/>
                          </a:solidFill>
                          <a:effectLst/>
                          <a:latin typeface="Calibri" panose="020F0502020204030204" pitchFamily="34" charset="0"/>
                        </a:rPr>
                        <a:t>GV for Child (mg/m3)</a:t>
                      </a:r>
                      <a:endParaRPr lang="en-GB" sz="1500" b="0" i="0" u="none" strike="noStrike" dirty="0">
                        <a:effectLst/>
                        <a:latin typeface="Arial" panose="020B0604020202020204" pitchFamily="34" charset="0"/>
                      </a:endParaRPr>
                    </a:p>
                  </a:txBody>
                  <a:tcPr marL="7828" marR="7828" marT="78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993814515"/>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Benzene</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1.4</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0.098</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0.028</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0.0049</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0.0028</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CD5B4"/>
                    </a:solidFill>
                  </a:tcPr>
                </a:tc>
                <a:extLst>
                  <a:ext uri="{0D108BD9-81ED-4DB2-BD59-A6C34878D82A}">
                    <a16:rowId xmlns:a16="http://schemas.microsoft.com/office/drawing/2014/main" val="1876472727"/>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Toluene</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1400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98</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28</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4.9</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2.8</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val="2982172501"/>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Ethylbenzene</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220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15.4</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4.4</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0.77</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0.44</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val="2722925345"/>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Xylene</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60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4.2</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1.2</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0.21</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0.12</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val="1603636760"/>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Naphthalene</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0.86</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0.0602</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0.0172</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0.00301</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0.00172</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221556933"/>
                  </a:ext>
                </a:extLst>
              </a:tr>
              <a:tr h="175650">
                <a:tc>
                  <a:txBody>
                    <a:bodyPr/>
                    <a:lstStyle/>
                    <a:p>
                      <a:pPr algn="l" fontAlgn="b">
                        <a:spcBef>
                          <a:spcPts val="0"/>
                        </a:spcBef>
                        <a:spcAft>
                          <a:spcPts val="0"/>
                        </a:spcAft>
                      </a:pPr>
                      <a:r>
                        <a:rPr lang="en-IE" sz="900" b="0" i="1" u="none" strike="noStrike" dirty="0">
                          <a:solidFill>
                            <a:srgbClr val="000000"/>
                          </a:solidFill>
                          <a:effectLst/>
                          <a:latin typeface="Calibri" panose="020F0502020204030204" pitchFamily="34" charset="0"/>
                        </a:rPr>
                        <a:t>Aliphatic</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 </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 </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 </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 </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 </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D5B4"/>
                    </a:solidFill>
                  </a:tcPr>
                </a:tc>
                <a:extLst>
                  <a:ext uri="{0D108BD9-81ED-4DB2-BD59-A6C34878D82A}">
                    <a16:rowId xmlns:a16="http://schemas.microsoft.com/office/drawing/2014/main" val="4096270707"/>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C5-C6</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5000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350</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100</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17.5</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10</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val="3612066792"/>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&gt;C6-C8</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5000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350</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100</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17.5</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10</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val="486691741"/>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&gt;C8-C10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290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20.3</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5.8</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1.015</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0.58</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val="1229665282"/>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&gt;C10-C12</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290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20.3</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5.8</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1.015</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0.58</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val="4255211002"/>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&gt;C12-C16</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290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20.3</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5.8</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1.015</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0.58</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374655429"/>
                  </a:ext>
                </a:extLst>
              </a:tr>
              <a:tr h="175650">
                <a:tc>
                  <a:txBody>
                    <a:bodyPr/>
                    <a:lstStyle/>
                    <a:p>
                      <a:pPr algn="l" fontAlgn="b">
                        <a:spcBef>
                          <a:spcPts val="0"/>
                        </a:spcBef>
                        <a:spcAft>
                          <a:spcPts val="0"/>
                        </a:spcAft>
                      </a:pPr>
                      <a:r>
                        <a:rPr lang="en-IE" sz="900" b="0" i="1" u="none" strike="noStrike" dirty="0">
                          <a:solidFill>
                            <a:srgbClr val="000000"/>
                          </a:solidFill>
                          <a:effectLst/>
                          <a:latin typeface="Calibri" panose="020F0502020204030204" pitchFamily="34" charset="0"/>
                        </a:rPr>
                        <a:t>Aromatic</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5D9F1"/>
                    </a:solidFill>
                  </a:tcPr>
                </a:tc>
                <a:tc>
                  <a:txBody>
                    <a:bodyPr/>
                    <a:lstStyle/>
                    <a:p>
                      <a:pPr algn="ctr" fontAlgn="b">
                        <a:spcBef>
                          <a:spcPts val="0"/>
                        </a:spcBef>
                        <a:spcAft>
                          <a:spcPts val="0"/>
                        </a:spcAft>
                      </a:pP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spcBef>
                          <a:spcPts val="0"/>
                        </a:spcBef>
                        <a:spcAft>
                          <a:spcPts val="0"/>
                        </a:spcAft>
                      </a:pP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spcBef>
                          <a:spcPts val="0"/>
                        </a:spcBef>
                        <a:spcAft>
                          <a:spcPts val="0"/>
                        </a:spcAft>
                      </a:pP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 </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 </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D5B4"/>
                    </a:solidFill>
                  </a:tcPr>
                </a:tc>
                <a:extLst>
                  <a:ext uri="{0D108BD9-81ED-4DB2-BD59-A6C34878D82A}">
                    <a16:rowId xmlns:a16="http://schemas.microsoft.com/office/drawing/2014/main" val="2014932206"/>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C5-C7</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1400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98</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28</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4.9</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2.8</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val="640076889"/>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&gt;C7-C8</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1400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98</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28</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4.9</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2.8</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val="698050965"/>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&gt;C8-C10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60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4.2</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1.2</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0.21</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0.12</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val="516628829"/>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&gt;C10-C12</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60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4.2</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1.2</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0.21</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0.12</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val="112493101"/>
                  </a:ext>
                </a:extLst>
              </a:tr>
              <a:tr h="175650">
                <a:tc>
                  <a:txBody>
                    <a:bodyPr/>
                    <a:lstStyle/>
                    <a:p>
                      <a:pPr algn="l" fontAlgn="b">
                        <a:spcBef>
                          <a:spcPts val="0"/>
                        </a:spcBef>
                        <a:spcAft>
                          <a:spcPts val="0"/>
                        </a:spcAft>
                      </a:pPr>
                      <a:r>
                        <a:rPr lang="en-IE" sz="900" b="0" i="0" u="none" strike="noStrike" dirty="0">
                          <a:solidFill>
                            <a:srgbClr val="000000"/>
                          </a:solidFill>
                          <a:effectLst/>
                          <a:latin typeface="Calibri" panose="020F0502020204030204" pitchFamily="34" charset="0"/>
                        </a:rPr>
                        <a:t>&gt;C12-C16</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60</a:t>
                      </a:r>
                      <a:endParaRPr lang="en-IE" sz="1500" b="0" i="0" u="none" strike="noStrike" dirty="0">
                        <a:effectLst/>
                        <a:latin typeface="Arial" panose="020B0604020202020204" pitchFamily="34" charset="0"/>
                      </a:endParaRPr>
                    </a:p>
                  </a:txBody>
                  <a:tcPr marL="7828" marR="7828" marT="7828"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4.2</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1.2</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0.21</a:t>
                      </a:r>
                      <a:endParaRPr lang="en-IE" sz="1500" b="0" i="0" u="none" strike="noStrike" dirty="0">
                        <a:effectLst/>
                        <a:latin typeface="Arial" panose="020B0604020202020204" pitchFamily="34" charset="0"/>
                      </a:endParaRPr>
                    </a:p>
                  </a:txBody>
                  <a:tcPr marL="7828" marR="7828" marT="782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spcBef>
                          <a:spcPts val="0"/>
                        </a:spcBef>
                        <a:spcAft>
                          <a:spcPts val="0"/>
                        </a:spcAft>
                      </a:pPr>
                      <a:r>
                        <a:rPr lang="en-IE" sz="900" b="0" i="0" u="none" strike="noStrike" dirty="0">
                          <a:solidFill>
                            <a:srgbClr val="000000"/>
                          </a:solidFill>
                          <a:effectLst/>
                          <a:latin typeface="Calibri" panose="020F0502020204030204" pitchFamily="34" charset="0"/>
                        </a:rPr>
                        <a:t>0.12</a:t>
                      </a:r>
                      <a:endParaRPr lang="en-IE" sz="1500" b="0" i="0" u="none" strike="noStrike" dirty="0">
                        <a:effectLst/>
                        <a:latin typeface="Arial" panose="020B0604020202020204" pitchFamily="34" charset="0"/>
                      </a:endParaRPr>
                    </a:p>
                  </a:txBody>
                  <a:tcPr marL="7828" marR="7828" marT="78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983452034"/>
                  </a:ext>
                </a:extLst>
              </a:tr>
            </a:tbl>
          </a:graphicData>
        </a:graphic>
      </p:graphicFrame>
      <p:sp>
        <p:nvSpPr>
          <p:cNvPr id="2" name="TextBox 1">
            <a:extLst>
              <a:ext uri="{FF2B5EF4-FFF2-40B4-BE49-F238E27FC236}">
                <a16:creationId xmlns:a16="http://schemas.microsoft.com/office/drawing/2014/main" id="{C5D33B40-152A-61E3-3D1E-B4094AC9CC7A}"/>
              </a:ext>
            </a:extLst>
          </p:cNvPr>
          <p:cNvSpPr txBox="1"/>
          <p:nvPr/>
        </p:nvSpPr>
        <p:spPr>
          <a:xfrm>
            <a:off x="2711278" y="545638"/>
            <a:ext cx="7105650" cy="400110"/>
          </a:xfrm>
          <a:prstGeom prst="rect">
            <a:avLst/>
          </a:prstGeom>
          <a:noFill/>
        </p:spPr>
        <p:txBody>
          <a:bodyPr wrap="square">
            <a:spAutoFit/>
          </a:bodyPr>
          <a:lstStyle/>
          <a:p>
            <a:r>
              <a:rPr lang="en-GB" sz="2000" b="1" cap="all" dirty="0">
                <a:solidFill>
                  <a:srgbClr val="64BE0F"/>
                </a:solidFill>
                <a:latin typeface="Calibri" panose="020F0502020204030204" pitchFamily="34" charset="0"/>
                <a:cs typeface="Calibri" panose="020F0502020204030204" pitchFamily="34" charset="0"/>
              </a:rPr>
              <a:t>Setting suitable guidance values for specific scenarios</a:t>
            </a:r>
            <a:endParaRPr lang="en-IE" sz="2000" b="1" cap="all" dirty="0">
              <a:solidFill>
                <a:srgbClr val="64BE0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4784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9C984-31FE-4949-A193-3AA8494102DD}"/>
              </a:ext>
            </a:extLst>
          </p:cNvPr>
          <p:cNvSpPr/>
          <p:nvPr/>
        </p:nvSpPr>
        <p:spPr>
          <a:xfrm>
            <a:off x="-476615" y="2000949"/>
            <a:ext cx="11620524" cy="920252"/>
          </a:xfrm>
          <a:prstGeom prst="rect">
            <a:avLst/>
          </a:prstGeom>
        </p:spPr>
        <p:txBody>
          <a:bodyPr wrap="square">
            <a:spAutoFit/>
          </a:bodyPr>
          <a:lstStyle/>
          <a:p>
            <a:pPr algn="ctr">
              <a:lnSpc>
                <a:spcPct val="150000"/>
              </a:lnSpc>
              <a:spcAft>
                <a:spcPts val="0"/>
              </a:spcAft>
              <a:tabLst>
                <a:tab pos="342900" algn="l"/>
                <a:tab pos="6192520" algn="r"/>
              </a:tabLst>
            </a:pPr>
            <a:r>
              <a:rPr lang="en-IE" sz="4000" b="1" cap="all" dirty="0">
                <a:solidFill>
                  <a:srgbClr val="64BE0F"/>
                </a:solidFill>
                <a:effectLst/>
                <a:latin typeface="Calibri" panose="020F0502020204030204" pitchFamily="34" charset="0"/>
                <a:ea typeface="Times New Roman" panose="02020603050405020304" pitchFamily="18" charset="0"/>
                <a:cs typeface="Calibri" panose="020F0502020204030204" pitchFamily="34" charset="0"/>
              </a:rPr>
              <a:t>Thank you for your time</a:t>
            </a:r>
            <a:endParaRPr lang="en-GB" sz="4000" b="1" cap="all" dirty="0">
              <a:solidFill>
                <a:srgbClr val="64BE0F"/>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6">
            <a:extLst>
              <a:ext uri="{FF2B5EF4-FFF2-40B4-BE49-F238E27FC236}">
                <a16:creationId xmlns:a16="http://schemas.microsoft.com/office/drawing/2014/main" id="{BCB8BA25-568D-C27C-4711-3AC55A53EA14}"/>
              </a:ext>
            </a:extLst>
          </p:cNvPr>
          <p:cNvSpPr txBox="1"/>
          <p:nvPr/>
        </p:nvSpPr>
        <p:spPr>
          <a:xfrm>
            <a:off x="4074605" y="3589631"/>
            <a:ext cx="6340510" cy="707886"/>
          </a:xfrm>
          <a:prstGeom prst="rect">
            <a:avLst/>
          </a:prstGeom>
          <a:noFill/>
        </p:spPr>
        <p:txBody>
          <a:bodyPr wrap="square">
            <a:spAutoFit/>
          </a:bodyPr>
          <a:lstStyle/>
          <a:p>
            <a:pPr lvl="1" algn="l">
              <a:spcAft>
                <a:spcPts val="1200"/>
              </a:spcAft>
              <a:buClr>
                <a:srgbClr val="90C226"/>
              </a:buClr>
              <a:buSzPct val="111000"/>
              <a:tabLst>
                <a:tab pos="457200" algn="l"/>
              </a:tabLst>
              <a:defRPr/>
            </a:pPr>
            <a:r>
              <a:rPr lang="en-IE" sz="4000" dirty="0">
                <a:solidFill>
                  <a:srgbClr val="4F5E69"/>
                </a:solidFill>
                <a:latin typeface="Trebuchet MS" pitchFamily="34" charset="0"/>
              </a:rPr>
              <a:t>Q &amp; A</a:t>
            </a:r>
            <a:endParaRPr lang="en-US" sz="4000" dirty="0">
              <a:solidFill>
                <a:srgbClr val="4F5E69"/>
              </a:solidFill>
            </a:endParaRPr>
          </a:p>
        </p:txBody>
      </p:sp>
    </p:spTree>
    <p:extLst>
      <p:ext uri="{BB962C8B-B14F-4D97-AF65-F5344CB8AC3E}">
        <p14:creationId xmlns:p14="http://schemas.microsoft.com/office/powerpoint/2010/main" val="126005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6714B0-4CD1-1418-2A60-F0D50F3FBA51}"/>
              </a:ext>
            </a:extLst>
          </p:cNvPr>
          <p:cNvSpPr/>
          <p:nvPr/>
        </p:nvSpPr>
        <p:spPr>
          <a:xfrm>
            <a:off x="2" y="416114"/>
            <a:ext cx="12191998" cy="584775"/>
          </a:xfrm>
          <a:prstGeom prst="rect">
            <a:avLst/>
          </a:prstGeom>
        </p:spPr>
        <p:txBody>
          <a:bodyPr wrap="square">
            <a:spAutoFit/>
          </a:bodyPr>
          <a:lstStyle/>
          <a:p>
            <a:pPr algn="ctr" fontAlgn="base" hangingPunct="0"/>
            <a:r>
              <a:rPr lang="en-GB" sz="3200" dirty="0">
                <a:solidFill>
                  <a:srgbClr val="64BE0F"/>
                </a:solidFill>
                <a:latin typeface="Calibri" panose="020F0502020204030204" pitchFamily="34" charset="0"/>
              </a:rPr>
              <a:t>Oil Spills</a:t>
            </a:r>
          </a:p>
        </p:txBody>
      </p:sp>
      <p:sp>
        <p:nvSpPr>
          <p:cNvPr id="11" name="Subtitle 2">
            <a:extLst>
              <a:ext uri="{FF2B5EF4-FFF2-40B4-BE49-F238E27FC236}">
                <a16:creationId xmlns:a16="http://schemas.microsoft.com/office/drawing/2014/main" id="{82DB5E16-CF3A-AE04-2DCC-F874162F52FB}"/>
              </a:ext>
            </a:extLst>
          </p:cNvPr>
          <p:cNvSpPr>
            <a:spLocks noGrp="1"/>
          </p:cNvSpPr>
          <p:nvPr>
            <p:ph type="subTitle" idx="1"/>
          </p:nvPr>
        </p:nvSpPr>
        <p:spPr>
          <a:xfrm>
            <a:off x="-146441" y="1000889"/>
            <a:ext cx="7766936" cy="584775"/>
          </a:xfrm>
        </p:spPr>
        <p:txBody>
          <a:bodyPr/>
          <a:lstStyle/>
          <a:p>
            <a:r>
              <a:rPr lang="en-GB" dirty="0">
                <a:solidFill>
                  <a:srgbClr val="4F5E69"/>
                </a:solidFill>
                <a:latin typeface="Trebuchet MS" pitchFamily="34" charset="0"/>
              </a:rPr>
              <a:t>International Large Scale Oil Spills (Marine)</a:t>
            </a:r>
            <a:endParaRPr lang="en-IE" dirty="0">
              <a:solidFill>
                <a:srgbClr val="4F5E69"/>
              </a:solidFill>
              <a:latin typeface="Trebuchet MS" pitchFamily="34" charset="0"/>
            </a:endParaRPr>
          </a:p>
        </p:txBody>
      </p:sp>
      <p:pic>
        <p:nvPicPr>
          <p:cNvPr id="13" name="Picture 12" descr="A picture containing ship, transport, outdoor, watercraft&#10;&#10;Description automatically generated">
            <a:extLst>
              <a:ext uri="{FF2B5EF4-FFF2-40B4-BE49-F238E27FC236}">
                <a16:creationId xmlns:a16="http://schemas.microsoft.com/office/drawing/2014/main" id="{7CF5AAB5-8E1D-65F4-7D47-4B7B0A720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324" y="1581150"/>
            <a:ext cx="2466975"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A picture containing water, outdoor&#10;&#10;Description automatically generated">
            <a:extLst>
              <a:ext uri="{FF2B5EF4-FFF2-40B4-BE49-F238E27FC236}">
                <a16:creationId xmlns:a16="http://schemas.microsoft.com/office/drawing/2014/main" id="{1D9FB6EA-CC61-6007-6CEC-DBDFA785B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377" y="4017111"/>
            <a:ext cx="2600325" cy="1762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A picture containing text, nature&#10;&#10;Description automatically generated">
            <a:extLst>
              <a:ext uri="{FF2B5EF4-FFF2-40B4-BE49-F238E27FC236}">
                <a16:creationId xmlns:a16="http://schemas.microsoft.com/office/drawing/2014/main" id="{8747E707-54A4-DCE5-C6CE-C2541F085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206" y="1578813"/>
            <a:ext cx="4313485" cy="3319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Subtitle 2">
            <a:extLst>
              <a:ext uri="{FF2B5EF4-FFF2-40B4-BE49-F238E27FC236}">
                <a16:creationId xmlns:a16="http://schemas.microsoft.com/office/drawing/2014/main" id="{FA6A8FAC-B9CC-E87D-E83F-BEE4A0BCF330}"/>
              </a:ext>
            </a:extLst>
          </p:cNvPr>
          <p:cNvSpPr txBox="1">
            <a:spLocks/>
          </p:cNvSpPr>
          <p:nvPr/>
        </p:nvSpPr>
        <p:spPr>
          <a:xfrm>
            <a:off x="658906" y="3458818"/>
            <a:ext cx="3227293" cy="58477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GB" dirty="0">
                <a:solidFill>
                  <a:srgbClr val="4F5E69"/>
                </a:solidFill>
                <a:latin typeface="Trebuchet MS" pitchFamily="34" charset="0"/>
              </a:rPr>
              <a:t>2003 Tasmin Spirit: 27,000ton</a:t>
            </a:r>
            <a:endParaRPr lang="en-IE" dirty="0">
              <a:solidFill>
                <a:srgbClr val="4F5E69"/>
              </a:solidFill>
              <a:latin typeface="Trebuchet MS" pitchFamily="34" charset="0"/>
            </a:endParaRPr>
          </a:p>
        </p:txBody>
      </p:sp>
      <p:pic>
        <p:nvPicPr>
          <p:cNvPr id="20" name="Picture 19" descr="A group of men in police uniforms&#10;&#10;Description automatically generated with low confidence">
            <a:extLst>
              <a:ext uri="{FF2B5EF4-FFF2-40B4-BE49-F238E27FC236}">
                <a16:creationId xmlns:a16="http://schemas.microsoft.com/office/drawing/2014/main" id="{945A81A3-68BB-0C60-088A-7E177475C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6299" y="1578813"/>
            <a:ext cx="2466975" cy="18525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Subtitle 2">
            <a:extLst>
              <a:ext uri="{FF2B5EF4-FFF2-40B4-BE49-F238E27FC236}">
                <a16:creationId xmlns:a16="http://schemas.microsoft.com/office/drawing/2014/main" id="{4054D949-32EF-1407-4EE2-CF7CD611A20D}"/>
              </a:ext>
            </a:extLst>
          </p:cNvPr>
          <p:cNvSpPr txBox="1">
            <a:spLocks/>
          </p:cNvSpPr>
          <p:nvPr/>
        </p:nvSpPr>
        <p:spPr>
          <a:xfrm>
            <a:off x="4939207" y="4898174"/>
            <a:ext cx="5362575" cy="584775"/>
          </a:xfrm>
          <a:prstGeom prst="rect">
            <a:avLst/>
          </a:prstGeom>
        </p:spPr>
        <p:txBody>
          <a:bodyPr vert="horz" lIns="91440" tIns="45720" rIns="91440" bIns="45720" rtlCol="0" anchor="t">
            <a:normAutofit fontScale="925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GB" dirty="0">
                <a:solidFill>
                  <a:srgbClr val="4F5E69"/>
                </a:solidFill>
                <a:latin typeface="Trebuchet MS" pitchFamily="34" charset="0"/>
              </a:rPr>
              <a:t>2010 BP’s Deepwater Horizon Oil Spill: ~180,000ton</a:t>
            </a:r>
            <a:endParaRPr lang="en-IE" dirty="0">
              <a:solidFill>
                <a:srgbClr val="4F5E69"/>
              </a:solidFill>
              <a:latin typeface="Trebuchet MS" pitchFamily="34" charset="0"/>
            </a:endParaRPr>
          </a:p>
        </p:txBody>
      </p:sp>
    </p:spTree>
    <p:extLst>
      <p:ext uri="{BB962C8B-B14F-4D97-AF65-F5344CB8AC3E}">
        <p14:creationId xmlns:p14="http://schemas.microsoft.com/office/powerpoint/2010/main" val="3661217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0ED199-59A4-4B44-369D-010D14600EFA}"/>
              </a:ext>
            </a:extLst>
          </p:cNvPr>
          <p:cNvPicPr>
            <a:picLocks noChangeAspect="1"/>
          </p:cNvPicPr>
          <p:nvPr/>
        </p:nvPicPr>
        <p:blipFill>
          <a:blip r:embed="rId2"/>
          <a:stretch>
            <a:fillRect/>
          </a:stretch>
        </p:blipFill>
        <p:spPr>
          <a:xfrm>
            <a:off x="1079530" y="1484959"/>
            <a:ext cx="5162863" cy="3888082"/>
          </a:xfrm>
          <a:prstGeom prst="rect">
            <a:avLst/>
          </a:prstGeom>
        </p:spPr>
      </p:pic>
      <p:sp>
        <p:nvSpPr>
          <p:cNvPr id="3" name="TextBox 2">
            <a:extLst>
              <a:ext uri="{FF2B5EF4-FFF2-40B4-BE49-F238E27FC236}">
                <a16:creationId xmlns:a16="http://schemas.microsoft.com/office/drawing/2014/main" id="{8C64F4A0-DECC-A202-8269-3E48AC90F1D6}"/>
              </a:ext>
            </a:extLst>
          </p:cNvPr>
          <p:cNvSpPr txBox="1"/>
          <p:nvPr/>
        </p:nvSpPr>
        <p:spPr>
          <a:xfrm>
            <a:off x="6686549" y="1676400"/>
            <a:ext cx="2867026" cy="1477328"/>
          </a:xfrm>
          <a:prstGeom prst="rect">
            <a:avLst/>
          </a:prstGeom>
          <a:noFill/>
        </p:spPr>
        <p:txBody>
          <a:bodyPr wrap="square">
            <a:spAutoFit/>
          </a:bodyPr>
          <a:lstStyle/>
          <a:p>
            <a:r>
              <a:rPr lang="en-GB" b="0" i="0" dirty="0">
                <a:solidFill>
                  <a:srgbClr val="484848"/>
                </a:solidFill>
                <a:effectLst/>
                <a:latin typeface="ITOPF"/>
              </a:rPr>
              <a:t>The total volume of oil lost to the environment from tanker spills in 2022 was approximately 15,000 tonnes. </a:t>
            </a:r>
            <a:endParaRPr lang="en-IE" dirty="0"/>
          </a:p>
        </p:txBody>
      </p:sp>
      <p:sp>
        <p:nvSpPr>
          <p:cNvPr id="6" name="Subtitle 2">
            <a:extLst>
              <a:ext uri="{FF2B5EF4-FFF2-40B4-BE49-F238E27FC236}">
                <a16:creationId xmlns:a16="http://schemas.microsoft.com/office/drawing/2014/main" id="{EAD54F9D-215F-838D-24A0-F0C470D4D626}"/>
              </a:ext>
            </a:extLst>
          </p:cNvPr>
          <p:cNvSpPr>
            <a:spLocks noGrp="1"/>
          </p:cNvSpPr>
          <p:nvPr>
            <p:ph type="subTitle" idx="1"/>
          </p:nvPr>
        </p:nvSpPr>
        <p:spPr>
          <a:xfrm>
            <a:off x="1460552" y="419864"/>
            <a:ext cx="7766936" cy="584775"/>
          </a:xfrm>
        </p:spPr>
        <p:txBody>
          <a:bodyPr>
            <a:normAutofit/>
          </a:bodyPr>
          <a:lstStyle/>
          <a:p>
            <a:r>
              <a:rPr lang="en-GB" sz="2800" dirty="0">
                <a:solidFill>
                  <a:srgbClr val="64BE0F"/>
                </a:solidFill>
                <a:latin typeface="Calibri" panose="020F0502020204030204" pitchFamily="34" charset="0"/>
              </a:rPr>
              <a:t>International Large Scale Oil Spills (Marine)</a:t>
            </a:r>
            <a:endParaRPr lang="en-IE" sz="2800" dirty="0">
              <a:solidFill>
                <a:srgbClr val="64BE0F"/>
              </a:solidFill>
              <a:latin typeface="Calibri" panose="020F0502020204030204" pitchFamily="34" charset="0"/>
            </a:endParaRPr>
          </a:p>
        </p:txBody>
      </p:sp>
    </p:spTree>
    <p:extLst>
      <p:ext uri="{BB962C8B-B14F-4D97-AF65-F5344CB8AC3E}">
        <p14:creationId xmlns:p14="http://schemas.microsoft.com/office/powerpoint/2010/main" val="2316774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2DB5E16-CF3A-AE04-2DCC-F874162F52FB}"/>
              </a:ext>
            </a:extLst>
          </p:cNvPr>
          <p:cNvSpPr>
            <a:spLocks noGrp="1"/>
          </p:cNvSpPr>
          <p:nvPr>
            <p:ph type="subTitle" idx="1"/>
          </p:nvPr>
        </p:nvSpPr>
        <p:spPr>
          <a:xfrm>
            <a:off x="1460552" y="419864"/>
            <a:ext cx="7766936" cy="584775"/>
          </a:xfrm>
        </p:spPr>
        <p:txBody>
          <a:bodyPr>
            <a:normAutofit/>
          </a:bodyPr>
          <a:lstStyle/>
          <a:p>
            <a:r>
              <a:rPr lang="en-GB" sz="2800" dirty="0">
                <a:solidFill>
                  <a:srgbClr val="64BE0F"/>
                </a:solidFill>
                <a:latin typeface="Calibri" panose="020F0502020204030204" pitchFamily="34" charset="0"/>
              </a:rPr>
              <a:t>International Large Scale Oil Spills (Inland)</a:t>
            </a:r>
            <a:endParaRPr lang="en-IE" sz="2800" dirty="0">
              <a:solidFill>
                <a:srgbClr val="64BE0F"/>
              </a:solidFill>
              <a:latin typeface="Calibri" panose="020F0502020204030204" pitchFamily="34" charset="0"/>
            </a:endParaRPr>
          </a:p>
        </p:txBody>
      </p:sp>
      <p:sp>
        <p:nvSpPr>
          <p:cNvPr id="18" name="Subtitle 2">
            <a:extLst>
              <a:ext uri="{FF2B5EF4-FFF2-40B4-BE49-F238E27FC236}">
                <a16:creationId xmlns:a16="http://schemas.microsoft.com/office/drawing/2014/main" id="{FA6A8FAC-B9CC-E87D-E83F-BEE4A0BCF330}"/>
              </a:ext>
            </a:extLst>
          </p:cNvPr>
          <p:cNvSpPr txBox="1">
            <a:spLocks/>
          </p:cNvSpPr>
          <p:nvPr/>
        </p:nvSpPr>
        <p:spPr>
          <a:xfrm>
            <a:off x="382680" y="5044366"/>
            <a:ext cx="4627469" cy="58477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GB" sz="1600" dirty="0">
                <a:solidFill>
                  <a:srgbClr val="4F5E69"/>
                </a:solidFill>
                <a:latin typeface="Trebuchet MS" pitchFamily="34" charset="0"/>
              </a:rPr>
              <a:t>2010 Kalamazoo River oil spill (US) : ~13,000ton</a:t>
            </a:r>
            <a:endParaRPr lang="en-IE" sz="1600" dirty="0">
              <a:solidFill>
                <a:srgbClr val="4F5E69"/>
              </a:solidFill>
              <a:latin typeface="Trebuchet MS" pitchFamily="34" charset="0"/>
            </a:endParaRPr>
          </a:p>
        </p:txBody>
      </p:sp>
      <p:sp>
        <p:nvSpPr>
          <p:cNvPr id="21" name="Subtitle 2">
            <a:extLst>
              <a:ext uri="{FF2B5EF4-FFF2-40B4-BE49-F238E27FC236}">
                <a16:creationId xmlns:a16="http://schemas.microsoft.com/office/drawing/2014/main" id="{4054D949-32EF-1407-4EE2-CF7CD611A20D}"/>
              </a:ext>
            </a:extLst>
          </p:cNvPr>
          <p:cNvSpPr txBox="1">
            <a:spLocks/>
          </p:cNvSpPr>
          <p:nvPr/>
        </p:nvSpPr>
        <p:spPr>
          <a:xfrm>
            <a:off x="3886199" y="5044367"/>
            <a:ext cx="5362575" cy="58477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GB" sz="1600" dirty="0">
                <a:solidFill>
                  <a:srgbClr val="4F5E69"/>
                </a:solidFill>
                <a:latin typeface="Trebuchet MS" pitchFamily="34" charset="0"/>
              </a:rPr>
              <a:t>2020 Norilisk Oil Spill (Russia): ~17,500ton</a:t>
            </a:r>
            <a:endParaRPr lang="en-IE" sz="1600" dirty="0">
              <a:solidFill>
                <a:srgbClr val="4F5E69"/>
              </a:solidFill>
              <a:latin typeface="Trebuchet MS" pitchFamily="34" charset="0"/>
            </a:endParaRPr>
          </a:p>
        </p:txBody>
      </p:sp>
      <p:pic>
        <p:nvPicPr>
          <p:cNvPr id="3" name="Picture 2" descr="A picture containing nature, outdoor, shore&#10;&#10;Description automatically generated">
            <a:extLst>
              <a:ext uri="{FF2B5EF4-FFF2-40B4-BE49-F238E27FC236}">
                <a16:creationId xmlns:a16="http://schemas.microsoft.com/office/drawing/2014/main" id="{02CB7F6B-5E54-0F98-E502-75F3F1524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149" y="1521245"/>
            <a:ext cx="4544076" cy="3399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outdoor, nature&#10;&#10;Description automatically generated">
            <a:extLst>
              <a:ext uri="{FF2B5EF4-FFF2-40B4-BE49-F238E27FC236}">
                <a16:creationId xmlns:a16="http://schemas.microsoft.com/office/drawing/2014/main" id="{979D9A01-034D-56C4-0301-0DE3DF4BE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52" y="1521245"/>
            <a:ext cx="2276475" cy="3414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755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36082B-A8C1-C1A0-A0EB-7DE21DD8E2CA}"/>
              </a:ext>
            </a:extLst>
          </p:cNvPr>
          <p:cNvSpPr>
            <a:spLocks noGrp="1"/>
          </p:cNvSpPr>
          <p:nvPr>
            <p:ph type="ctrTitle"/>
          </p:nvPr>
        </p:nvSpPr>
        <p:spPr>
          <a:xfrm>
            <a:off x="6943725" y="2850507"/>
            <a:ext cx="2330278" cy="1200329"/>
          </a:xfrm>
          <a:noFill/>
        </p:spPr>
        <p:txBody>
          <a:bodyPr wrap="square">
            <a:spAutoFit/>
          </a:bodyPr>
          <a:lstStyle/>
          <a:p>
            <a:pPr algn="l"/>
            <a:r>
              <a:rPr lang="en-GB" sz="1800" dirty="0">
                <a:solidFill>
                  <a:srgbClr val="484848"/>
                </a:solidFill>
                <a:latin typeface="ITOPF"/>
                <a:ea typeface="+mn-ea"/>
                <a:cs typeface="+mn-cs"/>
              </a:rPr>
              <a:t>Oil was visible in the water of Poole harbour, Dorset, on Monday</a:t>
            </a:r>
            <a:endParaRPr lang="en-IE" sz="1800" dirty="0">
              <a:solidFill>
                <a:srgbClr val="484848"/>
              </a:solidFill>
              <a:latin typeface="ITOPF"/>
              <a:ea typeface="+mn-ea"/>
              <a:cs typeface="+mn-cs"/>
            </a:endParaRPr>
          </a:p>
        </p:txBody>
      </p:sp>
      <p:pic>
        <p:nvPicPr>
          <p:cNvPr id="1026" name="Picture 2" descr="Leak">
            <a:extLst>
              <a:ext uri="{FF2B5EF4-FFF2-40B4-BE49-F238E27FC236}">
                <a16:creationId xmlns:a16="http://schemas.microsoft.com/office/drawing/2014/main" id="{1C535614-9B39-04A8-ABDD-28C0A188E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109" y="1742687"/>
            <a:ext cx="6072832" cy="3415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ubtitle 2">
            <a:extLst>
              <a:ext uri="{FF2B5EF4-FFF2-40B4-BE49-F238E27FC236}">
                <a16:creationId xmlns:a16="http://schemas.microsoft.com/office/drawing/2014/main" id="{585B8082-A0A4-2A79-BE4A-ABAB6E898DA9}"/>
              </a:ext>
            </a:extLst>
          </p:cNvPr>
          <p:cNvSpPr txBox="1">
            <a:spLocks/>
          </p:cNvSpPr>
          <p:nvPr/>
        </p:nvSpPr>
        <p:spPr>
          <a:xfrm>
            <a:off x="2866698" y="408603"/>
            <a:ext cx="7766936" cy="5847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sz="2800" dirty="0">
                <a:solidFill>
                  <a:srgbClr val="64BE0F"/>
                </a:solidFill>
                <a:latin typeface="Calibri" panose="020F0502020204030204" pitchFamily="34" charset="0"/>
              </a:rPr>
              <a:t>International Large Scale Oil Spills (Inland)</a:t>
            </a:r>
            <a:endParaRPr lang="en-IE" sz="2800" dirty="0">
              <a:solidFill>
                <a:srgbClr val="64BE0F"/>
              </a:solidFill>
              <a:latin typeface="Calibri" panose="020F0502020204030204" pitchFamily="34" charset="0"/>
            </a:endParaRPr>
          </a:p>
        </p:txBody>
      </p:sp>
    </p:spTree>
    <p:extLst>
      <p:ext uri="{BB962C8B-B14F-4D97-AF65-F5344CB8AC3E}">
        <p14:creationId xmlns:p14="http://schemas.microsoft.com/office/powerpoint/2010/main" val="3308428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19EDC2-BD67-6480-7DEA-280586291000}"/>
              </a:ext>
            </a:extLst>
          </p:cNvPr>
          <p:cNvSpPr>
            <a:spLocks noGrp="1"/>
          </p:cNvSpPr>
          <p:nvPr>
            <p:ph type="subTitle" idx="1"/>
          </p:nvPr>
        </p:nvSpPr>
        <p:spPr>
          <a:xfrm>
            <a:off x="890888" y="1585664"/>
            <a:ext cx="8596011" cy="1096899"/>
          </a:xfrm>
        </p:spPr>
        <p:txBody>
          <a:bodyPr/>
          <a:lstStyle/>
          <a:p>
            <a:pPr algn="l"/>
            <a:r>
              <a:rPr lang="en-GB" dirty="0">
                <a:solidFill>
                  <a:srgbClr val="484848"/>
                </a:solidFill>
                <a:latin typeface="ITOPF"/>
              </a:rPr>
              <a:t>Oil remains the single dominant home-heating fuel in Ireland, accounting for 40 per cent of all supply (Energy in Ireland Report 2020 - SEAI</a:t>
            </a:r>
            <a:r>
              <a:rPr lang="en-GB" b="0" i="0" dirty="0">
                <a:solidFill>
                  <a:srgbClr val="191919"/>
                </a:solidFill>
                <a:effectLst/>
                <a:latin typeface="Noto Serif JP"/>
              </a:rPr>
              <a:t>)</a:t>
            </a:r>
            <a:endParaRPr lang="en-IE" dirty="0"/>
          </a:p>
        </p:txBody>
      </p:sp>
      <p:sp>
        <p:nvSpPr>
          <p:cNvPr id="5" name="Subtitle 2">
            <a:extLst>
              <a:ext uri="{FF2B5EF4-FFF2-40B4-BE49-F238E27FC236}">
                <a16:creationId xmlns:a16="http://schemas.microsoft.com/office/drawing/2014/main" id="{A3E6BA1E-71F0-8774-5322-2071611B5A63}"/>
              </a:ext>
            </a:extLst>
          </p:cNvPr>
          <p:cNvSpPr txBox="1">
            <a:spLocks/>
          </p:cNvSpPr>
          <p:nvPr/>
        </p:nvSpPr>
        <p:spPr>
          <a:xfrm>
            <a:off x="-529899" y="416114"/>
            <a:ext cx="7766936" cy="58477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GB" sz="2800" dirty="0">
                <a:solidFill>
                  <a:srgbClr val="64BE0F"/>
                </a:solidFill>
                <a:latin typeface="Calibri" panose="020F0502020204030204" pitchFamily="34" charset="0"/>
              </a:rPr>
              <a:t>Domestic Oil Spills</a:t>
            </a:r>
            <a:endParaRPr lang="en-IE" sz="2800" dirty="0">
              <a:solidFill>
                <a:srgbClr val="64BE0F"/>
              </a:solidFill>
              <a:latin typeface="Calibri" panose="020F0502020204030204" pitchFamily="34" charset="0"/>
            </a:endParaRPr>
          </a:p>
        </p:txBody>
      </p:sp>
      <p:graphicFrame>
        <p:nvGraphicFramePr>
          <p:cNvPr id="9" name="Chart 8">
            <a:extLst>
              <a:ext uri="{FF2B5EF4-FFF2-40B4-BE49-F238E27FC236}">
                <a16:creationId xmlns:a16="http://schemas.microsoft.com/office/drawing/2014/main" id="{14B24BF2-2A3B-B257-0955-6C827B32A88A}"/>
              </a:ext>
            </a:extLst>
          </p:cNvPr>
          <p:cNvGraphicFramePr/>
          <p:nvPr>
            <p:extLst>
              <p:ext uri="{D42A27DB-BD31-4B8C-83A1-F6EECF244321}">
                <p14:modId xmlns:p14="http://schemas.microsoft.com/office/powerpoint/2010/main" val="2684006310"/>
              </p:ext>
            </p:extLst>
          </p:nvPr>
        </p:nvGraphicFramePr>
        <p:xfrm>
          <a:off x="2333625" y="2447553"/>
          <a:ext cx="6616700" cy="34557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8754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A3E6BA1E-71F0-8774-5322-2071611B5A63}"/>
              </a:ext>
            </a:extLst>
          </p:cNvPr>
          <p:cNvSpPr txBox="1">
            <a:spLocks/>
          </p:cNvSpPr>
          <p:nvPr/>
        </p:nvSpPr>
        <p:spPr>
          <a:xfrm>
            <a:off x="-529899" y="416114"/>
            <a:ext cx="7766936" cy="58477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GB" sz="2800" dirty="0">
                <a:solidFill>
                  <a:srgbClr val="64BE0F"/>
                </a:solidFill>
                <a:latin typeface="Calibri" panose="020F0502020204030204" pitchFamily="34" charset="0"/>
              </a:rPr>
              <a:t>Domestic Oil Spills</a:t>
            </a:r>
            <a:endParaRPr lang="en-IE" sz="2800" dirty="0">
              <a:solidFill>
                <a:srgbClr val="64BE0F"/>
              </a:solidFill>
              <a:latin typeface="Calibri" panose="020F0502020204030204" pitchFamily="34" charset="0"/>
            </a:endParaRPr>
          </a:p>
        </p:txBody>
      </p:sp>
      <p:pic>
        <p:nvPicPr>
          <p:cNvPr id="7" name="Picture 6" descr="A picture containing indoor, messy, cluttered&#10;&#10;Description automatically generated">
            <a:extLst>
              <a:ext uri="{FF2B5EF4-FFF2-40B4-BE49-F238E27FC236}">
                <a16:creationId xmlns:a16="http://schemas.microsoft.com/office/drawing/2014/main" id="{6752F363-339B-3CCA-38A3-6CF6D0DDA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82" y="1541124"/>
            <a:ext cx="2986355" cy="2239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6F614F75-AA9E-AA16-C1F6-CE407AA94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457" y="3981231"/>
            <a:ext cx="3999580" cy="2239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2">
            <a:extLst>
              <a:ext uri="{FF2B5EF4-FFF2-40B4-BE49-F238E27FC236}">
                <a16:creationId xmlns:a16="http://schemas.microsoft.com/office/drawing/2014/main" id="{A7E48C09-5240-E3BB-6EB4-F676D1FAC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601" r="13601"/>
          <a:stretch>
            <a:fillRect/>
          </a:stretch>
        </p:blipFill>
        <p:spPr bwMode="auto">
          <a:xfrm>
            <a:off x="6281593" y="1547112"/>
            <a:ext cx="2846621" cy="22277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62118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3664</TotalTime>
  <Words>1131</Words>
  <Application>Microsoft Office PowerPoint</Application>
  <PresentationFormat>Widescreen</PresentationFormat>
  <Paragraphs>264</Paragraphs>
  <Slides>35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arial</vt:lpstr>
      <vt:lpstr>Calibri</vt:lpstr>
      <vt:lpstr>Helvetica Neue</vt:lpstr>
      <vt:lpstr>ITOPF</vt:lpstr>
      <vt:lpstr>Noto Serif JP</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Oil was visible in the water of Poole harbour, Dorset, on Monday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Van Den Bergh</dc:creator>
  <cp:lastModifiedBy>Gary Canny</cp:lastModifiedBy>
  <cp:revision>73</cp:revision>
  <cp:lastPrinted>2023-03-28T17:08:10Z</cp:lastPrinted>
  <dcterms:created xsi:type="dcterms:W3CDTF">2017-08-07T14:51:23Z</dcterms:created>
  <dcterms:modified xsi:type="dcterms:W3CDTF">2023-03-29T14:47:37Z</dcterms:modified>
</cp:coreProperties>
</file>