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808" r:id="rId2"/>
  </p:sldMasterIdLst>
  <p:notesMasterIdLst>
    <p:notesMasterId r:id="rId40"/>
  </p:notesMasterIdLst>
  <p:sldIdLst>
    <p:sldId id="386" r:id="rId3"/>
    <p:sldId id="424" r:id="rId4"/>
    <p:sldId id="426" r:id="rId5"/>
    <p:sldId id="428" r:id="rId6"/>
    <p:sldId id="429" r:id="rId7"/>
    <p:sldId id="430" r:id="rId8"/>
    <p:sldId id="431" r:id="rId9"/>
    <p:sldId id="443" r:id="rId10"/>
    <p:sldId id="444" r:id="rId11"/>
    <p:sldId id="442" r:id="rId12"/>
    <p:sldId id="393" r:id="rId13"/>
    <p:sldId id="446" r:id="rId14"/>
    <p:sldId id="447" r:id="rId15"/>
    <p:sldId id="448" r:id="rId16"/>
    <p:sldId id="449" r:id="rId17"/>
    <p:sldId id="450" r:id="rId18"/>
    <p:sldId id="451" r:id="rId19"/>
    <p:sldId id="416" r:id="rId20"/>
    <p:sldId id="417" r:id="rId21"/>
    <p:sldId id="408" r:id="rId22"/>
    <p:sldId id="418" r:id="rId23"/>
    <p:sldId id="419" r:id="rId24"/>
    <p:sldId id="420" r:id="rId25"/>
    <p:sldId id="409" r:id="rId26"/>
    <p:sldId id="415" r:id="rId27"/>
    <p:sldId id="344" r:id="rId28"/>
    <p:sldId id="411" r:id="rId29"/>
    <p:sldId id="452" r:id="rId30"/>
    <p:sldId id="469" r:id="rId31"/>
    <p:sldId id="471" r:id="rId32"/>
    <p:sldId id="472" r:id="rId33"/>
    <p:sldId id="470" r:id="rId34"/>
    <p:sldId id="475" r:id="rId35"/>
    <p:sldId id="466" r:id="rId36"/>
    <p:sldId id="468" r:id="rId37"/>
    <p:sldId id="473" r:id="rId38"/>
    <p:sldId id="413" r:id="rId3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9900"/>
    <a:srgbClr val="FF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70" autoAdjust="0"/>
  </p:normalViewPr>
  <p:slideViewPr>
    <p:cSldViewPr>
      <p:cViewPr varScale="1">
        <p:scale>
          <a:sx n="72" d="100"/>
          <a:sy n="72" d="100"/>
        </p:scale>
        <p:origin x="1506" y="8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06" d="100"/>
          <a:sy n="106" d="100"/>
        </p:scale>
        <p:origin x="-3608" y="-11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62CCC4-2793-4A42-835D-EC02E54D6C51}" type="doc">
      <dgm:prSet loTypeId="urn:microsoft.com/office/officeart/2005/8/layout/lProcess2" loCatId="list" qsTypeId="urn:microsoft.com/office/officeart/2005/8/quickstyle/3d2" qsCatId="3D" csTypeId="urn:microsoft.com/office/officeart/2005/8/colors/accent1_2" csCatId="accent1" phldr="1"/>
      <dgm:spPr/>
      <dgm:t>
        <a:bodyPr/>
        <a:lstStyle/>
        <a:p>
          <a:endParaRPr lang="en-GB"/>
        </a:p>
      </dgm:t>
    </dgm:pt>
    <dgm:pt modelId="{5965D29A-C144-4CC8-BD07-82080BCE7598}">
      <dgm:prSet phldrT="[Text]" custT="1"/>
      <dgm:spPr>
        <a:scene3d>
          <a:camera prst="orthographicFront"/>
          <a:lightRig rig="threePt" dir="t">
            <a:rot lat="0" lon="0" rev="7500000"/>
          </a:lightRig>
        </a:scene3d>
      </dgm:spPr>
      <dgm:t>
        <a:bodyPr/>
        <a:lstStyle/>
        <a:p>
          <a:endParaRPr lang="en-GB" sz="1200" b="1" baseline="0" dirty="0" smtClean="0">
            <a:solidFill>
              <a:schemeClr val="tx1"/>
            </a:solidFill>
            <a:latin typeface="+mn-lt"/>
          </a:endParaRPr>
        </a:p>
        <a:p>
          <a:r>
            <a:rPr lang="en-GB" sz="1200" b="1" baseline="0" dirty="0" smtClean="0">
              <a:solidFill>
                <a:schemeClr val="tx1"/>
              </a:solidFill>
              <a:latin typeface="+mn-lt"/>
            </a:rPr>
            <a:t>EN 943-1: 2002</a:t>
          </a:r>
        </a:p>
        <a:p>
          <a:r>
            <a:rPr lang="en-GB" sz="1200" b="1" baseline="0" dirty="0" smtClean="0">
              <a:solidFill>
                <a:schemeClr val="tx1"/>
              </a:solidFill>
              <a:latin typeface="+mn-lt"/>
            </a:rPr>
            <a:t>Type 1</a:t>
          </a:r>
        </a:p>
        <a:p>
          <a:endParaRPr lang="en-GB" sz="1400" b="1" dirty="0" smtClean="0">
            <a:solidFill>
              <a:schemeClr val="tx1"/>
            </a:solidFill>
            <a:latin typeface="+mn-lt"/>
          </a:endParaRPr>
        </a:p>
        <a:p>
          <a:endParaRPr lang="en-GB" sz="1400" b="1" dirty="0" smtClean="0">
            <a:solidFill>
              <a:schemeClr val="tx1"/>
            </a:solidFill>
            <a:latin typeface="+mn-lt"/>
          </a:endParaRPr>
        </a:p>
        <a:p>
          <a:endParaRPr lang="en-GB" sz="2000" b="1" dirty="0" smtClean="0">
            <a:solidFill>
              <a:schemeClr val="tx1"/>
            </a:solidFill>
            <a:latin typeface="+mn-lt"/>
          </a:endParaRPr>
        </a:p>
      </dgm:t>
    </dgm:pt>
    <dgm:pt modelId="{0E18B2C7-F692-4A97-87F5-A44C38FBC8A1}" type="parTrans" cxnId="{0325B80D-9EDF-4E6C-9BB7-9D2573CBCAD8}">
      <dgm:prSet/>
      <dgm:spPr/>
      <dgm:t>
        <a:bodyPr/>
        <a:lstStyle/>
        <a:p>
          <a:endParaRPr lang="en-GB">
            <a:solidFill>
              <a:schemeClr val="tx1"/>
            </a:solidFill>
          </a:endParaRPr>
        </a:p>
      </dgm:t>
    </dgm:pt>
    <dgm:pt modelId="{AFEA1D27-B952-4650-BC60-9A6B04D17B08}" type="sibTrans" cxnId="{0325B80D-9EDF-4E6C-9BB7-9D2573CBCAD8}">
      <dgm:prSet/>
      <dgm:spPr/>
      <dgm:t>
        <a:bodyPr/>
        <a:lstStyle/>
        <a:p>
          <a:endParaRPr lang="en-GB">
            <a:solidFill>
              <a:schemeClr val="tx1"/>
            </a:solidFill>
          </a:endParaRPr>
        </a:p>
      </dgm:t>
    </dgm:pt>
    <dgm:pt modelId="{6101FC82-E929-43BF-A378-5C1C65CF8AD1}">
      <dgm:prSet phldrT="[Text]" custT="1"/>
      <dgm:spPr>
        <a:scene3d>
          <a:camera prst="orthographicFront"/>
          <a:lightRig rig="threePt" dir="t">
            <a:rot lat="0" lon="0" rev="7500000"/>
          </a:lightRig>
        </a:scene3d>
      </dgm:spPr>
      <dgm:t>
        <a:bodyPr/>
        <a:lstStyle/>
        <a:p>
          <a:endParaRPr lang="en-GB" sz="1200" b="1" baseline="0" dirty="0" smtClean="0">
            <a:solidFill>
              <a:schemeClr val="tx1"/>
            </a:solidFill>
            <a:latin typeface="+mn-lt"/>
          </a:endParaRPr>
        </a:p>
        <a:p>
          <a:r>
            <a:rPr lang="en-GB" sz="1200" b="1" baseline="0" dirty="0" smtClean="0">
              <a:solidFill>
                <a:schemeClr val="tx1"/>
              </a:solidFill>
              <a:latin typeface="+mn-lt"/>
            </a:rPr>
            <a:t>EN 943-1: 2002</a:t>
          </a:r>
        </a:p>
        <a:p>
          <a:r>
            <a:rPr lang="en-GB" sz="1200" b="1" baseline="0" dirty="0" smtClean="0">
              <a:solidFill>
                <a:schemeClr val="tx1"/>
              </a:solidFill>
              <a:latin typeface="+mn-lt"/>
            </a:rPr>
            <a:t>Type 2</a:t>
          </a:r>
        </a:p>
        <a:p>
          <a:endParaRPr lang="en-GB" sz="1200" b="1" dirty="0" smtClean="0">
            <a:solidFill>
              <a:schemeClr val="tx1"/>
            </a:solidFill>
            <a:latin typeface="+mn-lt"/>
          </a:endParaRPr>
        </a:p>
        <a:p>
          <a:endParaRPr lang="en-GB" sz="1200" b="1" dirty="0" smtClean="0">
            <a:solidFill>
              <a:schemeClr val="tx1"/>
            </a:solidFill>
            <a:latin typeface="+mn-lt"/>
          </a:endParaRPr>
        </a:p>
        <a:p>
          <a:endParaRPr lang="en-GB" sz="1200" b="1" dirty="0" smtClean="0">
            <a:solidFill>
              <a:schemeClr val="tx1"/>
            </a:solidFill>
            <a:latin typeface="+mn-lt"/>
          </a:endParaRPr>
        </a:p>
        <a:p>
          <a:endParaRPr lang="en-GB" sz="1200" b="1" dirty="0">
            <a:solidFill>
              <a:schemeClr val="tx1"/>
            </a:solidFill>
            <a:latin typeface="+mn-lt"/>
          </a:endParaRPr>
        </a:p>
      </dgm:t>
    </dgm:pt>
    <dgm:pt modelId="{50934067-EE73-4E90-9FF2-2E58ACB12819}" type="parTrans" cxnId="{13DDD23C-FFFB-415D-86FD-3BF0DF7C1F1C}">
      <dgm:prSet/>
      <dgm:spPr/>
      <dgm:t>
        <a:bodyPr/>
        <a:lstStyle/>
        <a:p>
          <a:endParaRPr lang="en-GB">
            <a:solidFill>
              <a:schemeClr val="tx1"/>
            </a:solidFill>
          </a:endParaRPr>
        </a:p>
      </dgm:t>
    </dgm:pt>
    <dgm:pt modelId="{3E368A3F-CFE0-49AF-BA99-445E441AD59B}" type="sibTrans" cxnId="{13DDD23C-FFFB-415D-86FD-3BF0DF7C1F1C}">
      <dgm:prSet/>
      <dgm:spPr/>
      <dgm:t>
        <a:bodyPr/>
        <a:lstStyle/>
        <a:p>
          <a:endParaRPr lang="en-GB">
            <a:solidFill>
              <a:schemeClr val="tx1"/>
            </a:solidFill>
          </a:endParaRPr>
        </a:p>
      </dgm:t>
    </dgm:pt>
    <dgm:pt modelId="{1EDCDC06-67DA-40A1-B8CF-EA7F7FAA7EE7}">
      <dgm:prSet phldrT="[Text]" custT="1"/>
      <dgm:spPr>
        <a:scene3d>
          <a:camera prst="orthographicFront"/>
          <a:lightRig rig="threePt" dir="t">
            <a:rot lat="0" lon="0" rev="7500000"/>
          </a:lightRig>
        </a:scene3d>
      </dgm:spPr>
      <dgm:t>
        <a:bodyPr/>
        <a:lstStyle/>
        <a:p>
          <a:r>
            <a:rPr lang="en-GB" sz="1200" b="1" baseline="0" dirty="0" smtClean="0">
              <a:solidFill>
                <a:schemeClr val="tx1"/>
              </a:solidFill>
              <a:latin typeface="+mn-lt"/>
            </a:rPr>
            <a:t>EN 14605: 2005</a:t>
          </a:r>
        </a:p>
        <a:p>
          <a:r>
            <a:rPr lang="en-GB" sz="1200" b="1" baseline="0" dirty="0" smtClean="0">
              <a:solidFill>
                <a:schemeClr val="tx1"/>
              </a:solidFill>
              <a:latin typeface="+mn-lt"/>
            </a:rPr>
            <a:t>Type 3</a:t>
          </a:r>
          <a:endParaRPr lang="en-GB" sz="1200" b="1" dirty="0" smtClean="0">
            <a:solidFill>
              <a:schemeClr val="tx1"/>
            </a:solidFill>
            <a:latin typeface="+mn-lt"/>
          </a:endParaRPr>
        </a:p>
        <a:p>
          <a:endParaRPr lang="en-GB" sz="1200" b="1" dirty="0" smtClean="0">
            <a:solidFill>
              <a:schemeClr val="tx1"/>
            </a:solidFill>
            <a:latin typeface="+mn-lt"/>
          </a:endParaRPr>
        </a:p>
        <a:p>
          <a:endParaRPr lang="en-GB" sz="1200" b="1" dirty="0" smtClean="0">
            <a:solidFill>
              <a:schemeClr val="tx1"/>
            </a:solidFill>
            <a:latin typeface="+mn-lt"/>
          </a:endParaRPr>
        </a:p>
        <a:p>
          <a:endParaRPr lang="en-GB" sz="1200" b="1" dirty="0">
            <a:solidFill>
              <a:schemeClr val="tx1"/>
            </a:solidFill>
          </a:endParaRPr>
        </a:p>
      </dgm:t>
    </dgm:pt>
    <dgm:pt modelId="{3D1406DE-F211-4881-8760-42AA82168D78}" type="parTrans" cxnId="{A1B75AAB-7B03-4ACC-9A53-246F73F9BD27}">
      <dgm:prSet/>
      <dgm:spPr/>
      <dgm:t>
        <a:bodyPr/>
        <a:lstStyle/>
        <a:p>
          <a:endParaRPr lang="en-GB">
            <a:solidFill>
              <a:schemeClr val="tx1"/>
            </a:solidFill>
          </a:endParaRPr>
        </a:p>
      </dgm:t>
    </dgm:pt>
    <dgm:pt modelId="{A42B19F1-F65D-46A0-8874-44A1F8C1C8CE}" type="sibTrans" cxnId="{A1B75AAB-7B03-4ACC-9A53-246F73F9BD27}">
      <dgm:prSet/>
      <dgm:spPr/>
      <dgm:t>
        <a:bodyPr/>
        <a:lstStyle/>
        <a:p>
          <a:endParaRPr lang="en-GB">
            <a:solidFill>
              <a:schemeClr val="tx1"/>
            </a:solidFill>
          </a:endParaRPr>
        </a:p>
      </dgm:t>
    </dgm:pt>
    <dgm:pt modelId="{E73E7A79-843E-4A69-8D40-73142710F6CA}" type="pres">
      <dgm:prSet presAssocID="{0B62CCC4-2793-4A42-835D-EC02E54D6C51}" presName="theList" presStyleCnt="0">
        <dgm:presLayoutVars>
          <dgm:dir/>
          <dgm:animLvl val="lvl"/>
          <dgm:resizeHandles val="exact"/>
        </dgm:presLayoutVars>
      </dgm:prSet>
      <dgm:spPr/>
      <dgm:t>
        <a:bodyPr/>
        <a:lstStyle/>
        <a:p>
          <a:endParaRPr lang="en-GB"/>
        </a:p>
      </dgm:t>
    </dgm:pt>
    <dgm:pt modelId="{F91A08CE-A6AE-4D69-8228-D883BE202264}" type="pres">
      <dgm:prSet presAssocID="{5965D29A-C144-4CC8-BD07-82080BCE7598}" presName="compNode" presStyleCnt="0"/>
      <dgm:spPr/>
    </dgm:pt>
    <dgm:pt modelId="{4F7939EC-0AFA-481C-A5E8-182ED957AACD}" type="pres">
      <dgm:prSet presAssocID="{5965D29A-C144-4CC8-BD07-82080BCE7598}" presName="aNode" presStyleLbl="bgShp" presStyleIdx="0" presStyleCnt="3" custLinFactNeighborX="-102" custLinFactNeighborY="-1282"/>
      <dgm:spPr/>
      <dgm:t>
        <a:bodyPr/>
        <a:lstStyle/>
        <a:p>
          <a:endParaRPr lang="en-GB"/>
        </a:p>
      </dgm:t>
    </dgm:pt>
    <dgm:pt modelId="{C3893D69-C4BC-4302-B1A1-2EBD4E5C1BAD}" type="pres">
      <dgm:prSet presAssocID="{5965D29A-C144-4CC8-BD07-82080BCE7598}" presName="textNode" presStyleLbl="bgShp" presStyleIdx="0" presStyleCnt="3"/>
      <dgm:spPr/>
      <dgm:t>
        <a:bodyPr/>
        <a:lstStyle/>
        <a:p>
          <a:endParaRPr lang="en-GB"/>
        </a:p>
      </dgm:t>
    </dgm:pt>
    <dgm:pt modelId="{BFD59AA7-B2AA-47BE-9ACB-B144184E50F2}" type="pres">
      <dgm:prSet presAssocID="{5965D29A-C144-4CC8-BD07-82080BCE7598}" presName="compChildNode" presStyleCnt="0"/>
      <dgm:spPr/>
    </dgm:pt>
    <dgm:pt modelId="{33812A18-F71D-43AF-81D8-CCE339B208C5}" type="pres">
      <dgm:prSet presAssocID="{5965D29A-C144-4CC8-BD07-82080BCE7598}" presName="theInnerList" presStyleCnt="0"/>
      <dgm:spPr/>
    </dgm:pt>
    <dgm:pt modelId="{CBA2B6A2-195C-4D77-8EEA-DC1344C255A4}" type="pres">
      <dgm:prSet presAssocID="{5965D29A-C144-4CC8-BD07-82080BCE7598}" presName="aSpace" presStyleCnt="0"/>
      <dgm:spPr/>
    </dgm:pt>
    <dgm:pt modelId="{40CC5B3E-6DC0-4B3A-B60B-B710E5FCF0D8}" type="pres">
      <dgm:prSet presAssocID="{6101FC82-E929-43BF-A378-5C1C65CF8AD1}" presName="compNode" presStyleCnt="0"/>
      <dgm:spPr/>
    </dgm:pt>
    <dgm:pt modelId="{4D27D172-1FA8-4C0C-A6C4-C16F06CACD19}" type="pres">
      <dgm:prSet presAssocID="{6101FC82-E929-43BF-A378-5C1C65CF8AD1}" presName="aNode" presStyleLbl="bgShp" presStyleIdx="1" presStyleCnt="3" custLinFactNeighborX="-219" custLinFactNeighborY="-450"/>
      <dgm:spPr/>
      <dgm:t>
        <a:bodyPr/>
        <a:lstStyle/>
        <a:p>
          <a:endParaRPr lang="en-GB"/>
        </a:p>
      </dgm:t>
    </dgm:pt>
    <dgm:pt modelId="{254C6EDA-9F6B-44D4-9DA5-515C57BE445D}" type="pres">
      <dgm:prSet presAssocID="{6101FC82-E929-43BF-A378-5C1C65CF8AD1}" presName="textNode" presStyleLbl="bgShp" presStyleIdx="1" presStyleCnt="3"/>
      <dgm:spPr/>
      <dgm:t>
        <a:bodyPr/>
        <a:lstStyle/>
        <a:p>
          <a:endParaRPr lang="en-GB"/>
        </a:p>
      </dgm:t>
    </dgm:pt>
    <dgm:pt modelId="{A69717CA-DF29-4F79-9E6B-42AFE39FA3DB}" type="pres">
      <dgm:prSet presAssocID="{6101FC82-E929-43BF-A378-5C1C65CF8AD1}" presName="compChildNode" presStyleCnt="0"/>
      <dgm:spPr/>
    </dgm:pt>
    <dgm:pt modelId="{9FBCA24C-3BBF-4014-A629-62F26CD454D2}" type="pres">
      <dgm:prSet presAssocID="{6101FC82-E929-43BF-A378-5C1C65CF8AD1}" presName="theInnerList" presStyleCnt="0"/>
      <dgm:spPr/>
    </dgm:pt>
    <dgm:pt modelId="{F9B3F823-6AED-429E-9F3D-278E9FBB5F54}" type="pres">
      <dgm:prSet presAssocID="{6101FC82-E929-43BF-A378-5C1C65CF8AD1}" presName="aSpace" presStyleCnt="0"/>
      <dgm:spPr/>
    </dgm:pt>
    <dgm:pt modelId="{DD765D1D-3F07-440D-8280-F0CE76460B4C}" type="pres">
      <dgm:prSet presAssocID="{1EDCDC06-67DA-40A1-B8CF-EA7F7FAA7EE7}" presName="compNode" presStyleCnt="0"/>
      <dgm:spPr/>
    </dgm:pt>
    <dgm:pt modelId="{38F37DA9-DB18-4B70-8ACF-1E4913874827}" type="pres">
      <dgm:prSet presAssocID="{1EDCDC06-67DA-40A1-B8CF-EA7F7FAA7EE7}" presName="aNode" presStyleLbl="bgShp" presStyleIdx="2" presStyleCnt="3"/>
      <dgm:spPr/>
      <dgm:t>
        <a:bodyPr/>
        <a:lstStyle/>
        <a:p>
          <a:endParaRPr lang="en-GB"/>
        </a:p>
      </dgm:t>
    </dgm:pt>
    <dgm:pt modelId="{82C807D0-D1B8-4B7C-ADB3-8C33DADCE0E5}" type="pres">
      <dgm:prSet presAssocID="{1EDCDC06-67DA-40A1-B8CF-EA7F7FAA7EE7}" presName="textNode" presStyleLbl="bgShp" presStyleIdx="2" presStyleCnt="3"/>
      <dgm:spPr/>
      <dgm:t>
        <a:bodyPr/>
        <a:lstStyle/>
        <a:p>
          <a:endParaRPr lang="en-GB"/>
        </a:p>
      </dgm:t>
    </dgm:pt>
    <dgm:pt modelId="{A88E8E52-8EB6-44A8-9844-E6CE745A5559}" type="pres">
      <dgm:prSet presAssocID="{1EDCDC06-67DA-40A1-B8CF-EA7F7FAA7EE7}" presName="compChildNode" presStyleCnt="0"/>
      <dgm:spPr/>
    </dgm:pt>
    <dgm:pt modelId="{7E3661E3-2ED5-4108-9C21-9FDA251F547E}" type="pres">
      <dgm:prSet presAssocID="{1EDCDC06-67DA-40A1-B8CF-EA7F7FAA7EE7}" presName="theInnerList" presStyleCnt="0"/>
      <dgm:spPr/>
    </dgm:pt>
  </dgm:ptLst>
  <dgm:cxnLst>
    <dgm:cxn modelId="{AAA7C2B6-AAD0-42D3-8D4D-A2EC0576A9F9}" type="presOf" srcId="{6101FC82-E929-43BF-A378-5C1C65CF8AD1}" destId="{254C6EDA-9F6B-44D4-9DA5-515C57BE445D}" srcOrd="1" destOrd="0" presId="urn:microsoft.com/office/officeart/2005/8/layout/lProcess2"/>
    <dgm:cxn modelId="{DCA10EA6-0418-40B4-9AAF-5742036A15A1}" type="presOf" srcId="{1EDCDC06-67DA-40A1-B8CF-EA7F7FAA7EE7}" destId="{38F37DA9-DB18-4B70-8ACF-1E4913874827}" srcOrd="0" destOrd="0" presId="urn:microsoft.com/office/officeart/2005/8/layout/lProcess2"/>
    <dgm:cxn modelId="{ADBDC8E5-8FF6-4842-B9C7-A5114316884F}" type="presOf" srcId="{5965D29A-C144-4CC8-BD07-82080BCE7598}" destId="{4F7939EC-0AFA-481C-A5E8-182ED957AACD}" srcOrd="0" destOrd="0" presId="urn:microsoft.com/office/officeart/2005/8/layout/lProcess2"/>
    <dgm:cxn modelId="{73F36EBE-4B23-40F7-8AED-887C85C63E71}" type="presOf" srcId="{6101FC82-E929-43BF-A378-5C1C65CF8AD1}" destId="{4D27D172-1FA8-4C0C-A6C4-C16F06CACD19}" srcOrd="0" destOrd="0" presId="urn:microsoft.com/office/officeart/2005/8/layout/lProcess2"/>
    <dgm:cxn modelId="{FC233C58-F5E7-4969-B2BE-96292DE2457D}" type="presOf" srcId="{1EDCDC06-67DA-40A1-B8CF-EA7F7FAA7EE7}" destId="{82C807D0-D1B8-4B7C-ADB3-8C33DADCE0E5}" srcOrd="1" destOrd="0" presId="urn:microsoft.com/office/officeart/2005/8/layout/lProcess2"/>
    <dgm:cxn modelId="{0325B80D-9EDF-4E6C-9BB7-9D2573CBCAD8}" srcId="{0B62CCC4-2793-4A42-835D-EC02E54D6C51}" destId="{5965D29A-C144-4CC8-BD07-82080BCE7598}" srcOrd="0" destOrd="0" parTransId="{0E18B2C7-F692-4A97-87F5-A44C38FBC8A1}" sibTransId="{AFEA1D27-B952-4650-BC60-9A6B04D17B08}"/>
    <dgm:cxn modelId="{13DDD23C-FFFB-415D-86FD-3BF0DF7C1F1C}" srcId="{0B62CCC4-2793-4A42-835D-EC02E54D6C51}" destId="{6101FC82-E929-43BF-A378-5C1C65CF8AD1}" srcOrd="1" destOrd="0" parTransId="{50934067-EE73-4E90-9FF2-2E58ACB12819}" sibTransId="{3E368A3F-CFE0-49AF-BA99-445E441AD59B}"/>
    <dgm:cxn modelId="{65B60144-8AC2-4E2B-82FD-72E4788FC3C6}" type="presOf" srcId="{5965D29A-C144-4CC8-BD07-82080BCE7598}" destId="{C3893D69-C4BC-4302-B1A1-2EBD4E5C1BAD}" srcOrd="1" destOrd="0" presId="urn:microsoft.com/office/officeart/2005/8/layout/lProcess2"/>
    <dgm:cxn modelId="{7BF9CEAF-9255-422D-949B-C01B0D5BB09E}" type="presOf" srcId="{0B62CCC4-2793-4A42-835D-EC02E54D6C51}" destId="{E73E7A79-843E-4A69-8D40-73142710F6CA}" srcOrd="0" destOrd="0" presId="urn:microsoft.com/office/officeart/2005/8/layout/lProcess2"/>
    <dgm:cxn modelId="{A1B75AAB-7B03-4ACC-9A53-246F73F9BD27}" srcId="{0B62CCC4-2793-4A42-835D-EC02E54D6C51}" destId="{1EDCDC06-67DA-40A1-B8CF-EA7F7FAA7EE7}" srcOrd="2" destOrd="0" parTransId="{3D1406DE-F211-4881-8760-42AA82168D78}" sibTransId="{A42B19F1-F65D-46A0-8874-44A1F8C1C8CE}"/>
    <dgm:cxn modelId="{53B0A401-F3D7-4624-9A8D-45276ED7B7B9}" type="presParOf" srcId="{E73E7A79-843E-4A69-8D40-73142710F6CA}" destId="{F91A08CE-A6AE-4D69-8228-D883BE202264}" srcOrd="0" destOrd="0" presId="urn:microsoft.com/office/officeart/2005/8/layout/lProcess2"/>
    <dgm:cxn modelId="{7E96119C-6EAB-4919-AC23-E5519EFB5644}" type="presParOf" srcId="{F91A08CE-A6AE-4D69-8228-D883BE202264}" destId="{4F7939EC-0AFA-481C-A5E8-182ED957AACD}" srcOrd="0" destOrd="0" presId="urn:microsoft.com/office/officeart/2005/8/layout/lProcess2"/>
    <dgm:cxn modelId="{1CA15746-476F-484F-B7A8-4D32C0603D7A}" type="presParOf" srcId="{F91A08CE-A6AE-4D69-8228-D883BE202264}" destId="{C3893D69-C4BC-4302-B1A1-2EBD4E5C1BAD}" srcOrd="1" destOrd="0" presId="urn:microsoft.com/office/officeart/2005/8/layout/lProcess2"/>
    <dgm:cxn modelId="{F4629C15-88F5-4A44-B707-B091D1E4D2AE}" type="presParOf" srcId="{F91A08CE-A6AE-4D69-8228-D883BE202264}" destId="{BFD59AA7-B2AA-47BE-9ACB-B144184E50F2}" srcOrd="2" destOrd="0" presId="urn:microsoft.com/office/officeart/2005/8/layout/lProcess2"/>
    <dgm:cxn modelId="{743EB7E6-3868-49AF-814D-8099FEE267E0}" type="presParOf" srcId="{BFD59AA7-B2AA-47BE-9ACB-B144184E50F2}" destId="{33812A18-F71D-43AF-81D8-CCE339B208C5}" srcOrd="0" destOrd="0" presId="urn:microsoft.com/office/officeart/2005/8/layout/lProcess2"/>
    <dgm:cxn modelId="{38468C74-E6EB-4A32-B53B-43745A8E1BDE}" type="presParOf" srcId="{E73E7A79-843E-4A69-8D40-73142710F6CA}" destId="{CBA2B6A2-195C-4D77-8EEA-DC1344C255A4}" srcOrd="1" destOrd="0" presId="urn:microsoft.com/office/officeart/2005/8/layout/lProcess2"/>
    <dgm:cxn modelId="{99CF9F2D-4583-4644-BFB1-201EED16DDFF}" type="presParOf" srcId="{E73E7A79-843E-4A69-8D40-73142710F6CA}" destId="{40CC5B3E-6DC0-4B3A-B60B-B710E5FCF0D8}" srcOrd="2" destOrd="0" presId="urn:microsoft.com/office/officeart/2005/8/layout/lProcess2"/>
    <dgm:cxn modelId="{CC580724-D4EC-402B-A66F-F8F62F57DCE0}" type="presParOf" srcId="{40CC5B3E-6DC0-4B3A-B60B-B710E5FCF0D8}" destId="{4D27D172-1FA8-4C0C-A6C4-C16F06CACD19}" srcOrd="0" destOrd="0" presId="urn:microsoft.com/office/officeart/2005/8/layout/lProcess2"/>
    <dgm:cxn modelId="{810CC193-CBD7-4135-9DD6-38EE8550E342}" type="presParOf" srcId="{40CC5B3E-6DC0-4B3A-B60B-B710E5FCF0D8}" destId="{254C6EDA-9F6B-44D4-9DA5-515C57BE445D}" srcOrd="1" destOrd="0" presId="urn:microsoft.com/office/officeart/2005/8/layout/lProcess2"/>
    <dgm:cxn modelId="{E9BBDAAE-82DB-4BED-8E35-78176F6A6D2B}" type="presParOf" srcId="{40CC5B3E-6DC0-4B3A-B60B-B710E5FCF0D8}" destId="{A69717CA-DF29-4F79-9E6B-42AFE39FA3DB}" srcOrd="2" destOrd="0" presId="urn:microsoft.com/office/officeart/2005/8/layout/lProcess2"/>
    <dgm:cxn modelId="{C666AE53-53A9-49C0-8EC0-8AE688D3090F}" type="presParOf" srcId="{A69717CA-DF29-4F79-9E6B-42AFE39FA3DB}" destId="{9FBCA24C-3BBF-4014-A629-62F26CD454D2}" srcOrd="0" destOrd="0" presId="urn:microsoft.com/office/officeart/2005/8/layout/lProcess2"/>
    <dgm:cxn modelId="{50393280-1758-4D0C-8775-E23FCE0B217D}" type="presParOf" srcId="{E73E7A79-843E-4A69-8D40-73142710F6CA}" destId="{F9B3F823-6AED-429E-9F3D-278E9FBB5F54}" srcOrd="3" destOrd="0" presId="urn:microsoft.com/office/officeart/2005/8/layout/lProcess2"/>
    <dgm:cxn modelId="{F369BDE2-3F7E-454F-9D96-640F95E533AA}" type="presParOf" srcId="{E73E7A79-843E-4A69-8D40-73142710F6CA}" destId="{DD765D1D-3F07-440D-8280-F0CE76460B4C}" srcOrd="4" destOrd="0" presId="urn:microsoft.com/office/officeart/2005/8/layout/lProcess2"/>
    <dgm:cxn modelId="{4FD1350B-A24F-415E-96E2-E1F1AF83F595}" type="presParOf" srcId="{DD765D1D-3F07-440D-8280-F0CE76460B4C}" destId="{38F37DA9-DB18-4B70-8ACF-1E4913874827}" srcOrd="0" destOrd="0" presId="urn:microsoft.com/office/officeart/2005/8/layout/lProcess2"/>
    <dgm:cxn modelId="{178ECF24-76C1-4FAF-B61F-1FAA7C77D76C}" type="presParOf" srcId="{DD765D1D-3F07-440D-8280-F0CE76460B4C}" destId="{82C807D0-D1B8-4B7C-ADB3-8C33DADCE0E5}" srcOrd="1" destOrd="0" presId="urn:microsoft.com/office/officeart/2005/8/layout/lProcess2"/>
    <dgm:cxn modelId="{6AA7BD2A-E500-4CFC-A44D-FE1CC6BBF006}" type="presParOf" srcId="{DD765D1D-3F07-440D-8280-F0CE76460B4C}" destId="{A88E8E52-8EB6-44A8-9844-E6CE745A5559}" srcOrd="2" destOrd="0" presId="urn:microsoft.com/office/officeart/2005/8/layout/lProcess2"/>
    <dgm:cxn modelId="{525F21E8-DD61-4690-A51A-5E22FFF0E99B}" type="presParOf" srcId="{A88E8E52-8EB6-44A8-9844-E6CE745A5559}" destId="{7E3661E3-2ED5-4108-9C21-9FDA251F547E}"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62CCC4-2793-4A42-835D-EC02E54D6C51}" type="doc">
      <dgm:prSet loTypeId="urn:microsoft.com/office/officeart/2005/8/layout/lProcess2" loCatId="list" qsTypeId="urn:microsoft.com/office/officeart/2005/8/quickstyle/3d2" qsCatId="3D" csTypeId="urn:microsoft.com/office/officeart/2005/8/colors/accent1_2" csCatId="accent1" phldr="1"/>
      <dgm:spPr/>
      <dgm:t>
        <a:bodyPr/>
        <a:lstStyle/>
        <a:p>
          <a:endParaRPr lang="en-GB"/>
        </a:p>
      </dgm:t>
    </dgm:pt>
    <dgm:pt modelId="{6101FC82-E929-43BF-A378-5C1C65CF8AD1}">
      <dgm:prSet phldrT="[Text]" custT="1"/>
      <dgm:spPr>
        <a:scene3d>
          <a:camera prst="orthographicFront"/>
          <a:lightRig rig="threePt" dir="t">
            <a:rot lat="0" lon="0" rev="7500000"/>
          </a:lightRig>
        </a:scene3d>
      </dgm:spPr>
      <dgm:t>
        <a:bodyPr/>
        <a:lstStyle/>
        <a:p>
          <a:r>
            <a:rPr lang="en-GB" sz="1200" b="1" baseline="0" dirty="0" smtClean="0">
              <a:solidFill>
                <a:schemeClr val="tx1"/>
              </a:solidFill>
              <a:latin typeface="+mn-lt"/>
            </a:rPr>
            <a:t>EN 14605: 2005</a:t>
          </a:r>
        </a:p>
        <a:p>
          <a:r>
            <a:rPr lang="en-GB" sz="1200" b="1" baseline="0" dirty="0" smtClean="0">
              <a:solidFill>
                <a:schemeClr val="tx1"/>
              </a:solidFill>
              <a:latin typeface="+mn-lt"/>
            </a:rPr>
            <a:t>Type 4</a:t>
          </a:r>
        </a:p>
        <a:p>
          <a:endParaRPr lang="en-GB" sz="1200" b="1" dirty="0" smtClean="0">
            <a:solidFill>
              <a:schemeClr val="tx1"/>
            </a:solidFill>
            <a:latin typeface="+mn-lt"/>
          </a:endParaRPr>
        </a:p>
        <a:p>
          <a:endParaRPr lang="en-GB" sz="1200" b="1" dirty="0" smtClean="0">
            <a:solidFill>
              <a:schemeClr val="tx1"/>
            </a:solidFill>
            <a:latin typeface="+mn-lt"/>
          </a:endParaRPr>
        </a:p>
        <a:p>
          <a:endParaRPr lang="en-GB" sz="1200" b="1" dirty="0" smtClean="0">
            <a:solidFill>
              <a:schemeClr val="tx1"/>
            </a:solidFill>
            <a:latin typeface="+mn-lt"/>
          </a:endParaRPr>
        </a:p>
        <a:p>
          <a:endParaRPr lang="en-GB" sz="1200" b="1" dirty="0">
            <a:solidFill>
              <a:schemeClr val="tx1"/>
            </a:solidFill>
            <a:latin typeface="+mn-lt"/>
          </a:endParaRPr>
        </a:p>
      </dgm:t>
    </dgm:pt>
    <dgm:pt modelId="{50934067-EE73-4E90-9FF2-2E58ACB12819}" type="parTrans" cxnId="{13DDD23C-FFFB-415D-86FD-3BF0DF7C1F1C}">
      <dgm:prSet/>
      <dgm:spPr/>
      <dgm:t>
        <a:bodyPr/>
        <a:lstStyle/>
        <a:p>
          <a:endParaRPr lang="en-GB">
            <a:solidFill>
              <a:schemeClr val="tx1"/>
            </a:solidFill>
          </a:endParaRPr>
        </a:p>
      </dgm:t>
    </dgm:pt>
    <dgm:pt modelId="{3E368A3F-CFE0-49AF-BA99-445E441AD59B}" type="sibTrans" cxnId="{13DDD23C-FFFB-415D-86FD-3BF0DF7C1F1C}">
      <dgm:prSet/>
      <dgm:spPr/>
      <dgm:t>
        <a:bodyPr/>
        <a:lstStyle/>
        <a:p>
          <a:endParaRPr lang="en-GB">
            <a:solidFill>
              <a:schemeClr val="tx1"/>
            </a:solidFill>
          </a:endParaRPr>
        </a:p>
      </dgm:t>
    </dgm:pt>
    <dgm:pt modelId="{1EDCDC06-67DA-40A1-B8CF-EA7F7FAA7EE7}">
      <dgm:prSet phldrT="[Text]" custT="1"/>
      <dgm:spPr>
        <a:scene3d>
          <a:camera prst="orthographicFront"/>
          <a:lightRig rig="threePt" dir="t">
            <a:rot lat="0" lon="0" rev="7500000"/>
          </a:lightRig>
        </a:scene3d>
      </dgm:spPr>
      <dgm:t>
        <a:bodyPr/>
        <a:lstStyle/>
        <a:p>
          <a:r>
            <a:rPr lang="en-GB" sz="1200" b="1" baseline="0" dirty="0" smtClean="0">
              <a:solidFill>
                <a:schemeClr val="tx1"/>
              </a:solidFill>
              <a:latin typeface="+mn-lt"/>
            </a:rPr>
            <a:t>EN ISO 13982-1: 2004</a:t>
          </a:r>
        </a:p>
        <a:p>
          <a:r>
            <a:rPr lang="en-GB" sz="1200" b="1" baseline="0" dirty="0" smtClean="0">
              <a:solidFill>
                <a:schemeClr val="tx1"/>
              </a:solidFill>
              <a:latin typeface="+mn-lt"/>
            </a:rPr>
            <a:t>Type 5</a:t>
          </a:r>
        </a:p>
        <a:p>
          <a:endParaRPr lang="en-GB" sz="1200" b="1" dirty="0" smtClean="0">
            <a:solidFill>
              <a:schemeClr val="tx1"/>
            </a:solidFill>
            <a:latin typeface="+mn-lt"/>
          </a:endParaRPr>
        </a:p>
        <a:p>
          <a:endParaRPr lang="en-GB" sz="1200" b="1" dirty="0" smtClean="0">
            <a:solidFill>
              <a:schemeClr val="tx1"/>
            </a:solidFill>
            <a:latin typeface="+mn-lt"/>
          </a:endParaRPr>
        </a:p>
        <a:p>
          <a:endParaRPr lang="en-GB" sz="1200" b="1" dirty="0" smtClean="0">
            <a:solidFill>
              <a:schemeClr val="tx1"/>
            </a:solidFill>
            <a:latin typeface="+mn-lt"/>
          </a:endParaRPr>
        </a:p>
        <a:p>
          <a:endParaRPr lang="en-GB" sz="1200" b="1" dirty="0">
            <a:solidFill>
              <a:schemeClr val="tx1"/>
            </a:solidFill>
          </a:endParaRPr>
        </a:p>
      </dgm:t>
    </dgm:pt>
    <dgm:pt modelId="{3D1406DE-F211-4881-8760-42AA82168D78}" type="parTrans" cxnId="{A1B75AAB-7B03-4ACC-9A53-246F73F9BD27}">
      <dgm:prSet/>
      <dgm:spPr/>
      <dgm:t>
        <a:bodyPr/>
        <a:lstStyle/>
        <a:p>
          <a:endParaRPr lang="en-GB">
            <a:solidFill>
              <a:schemeClr val="tx1"/>
            </a:solidFill>
          </a:endParaRPr>
        </a:p>
      </dgm:t>
    </dgm:pt>
    <dgm:pt modelId="{A42B19F1-F65D-46A0-8874-44A1F8C1C8CE}" type="sibTrans" cxnId="{A1B75AAB-7B03-4ACC-9A53-246F73F9BD27}">
      <dgm:prSet/>
      <dgm:spPr/>
      <dgm:t>
        <a:bodyPr/>
        <a:lstStyle/>
        <a:p>
          <a:endParaRPr lang="en-GB">
            <a:solidFill>
              <a:schemeClr val="tx1"/>
            </a:solidFill>
          </a:endParaRPr>
        </a:p>
      </dgm:t>
    </dgm:pt>
    <dgm:pt modelId="{E079794B-0544-4874-970A-53955B8F600B}">
      <dgm:prSet phldrT="[Text]" custT="1"/>
      <dgm:spPr>
        <a:scene3d>
          <a:camera prst="orthographicFront"/>
          <a:lightRig rig="threePt" dir="t">
            <a:rot lat="0" lon="0" rev="7500000"/>
          </a:lightRig>
        </a:scene3d>
      </dgm:spPr>
      <dgm:t>
        <a:bodyPr/>
        <a:lstStyle/>
        <a:p>
          <a:r>
            <a:rPr lang="en-GB" sz="1200" b="1" baseline="0" dirty="0" smtClean="0">
              <a:solidFill>
                <a:schemeClr val="tx1"/>
              </a:solidFill>
              <a:latin typeface="+mn-lt"/>
            </a:rPr>
            <a:t>EN13034: 2005</a:t>
          </a:r>
        </a:p>
        <a:p>
          <a:r>
            <a:rPr lang="en-GB" sz="1200" b="1" baseline="0" dirty="0" smtClean="0">
              <a:solidFill>
                <a:schemeClr val="tx1"/>
              </a:solidFill>
              <a:latin typeface="+mn-lt"/>
            </a:rPr>
            <a:t>Type 6</a:t>
          </a:r>
        </a:p>
        <a:p>
          <a:endParaRPr lang="en-GB" sz="1200" b="1" dirty="0" smtClean="0">
            <a:solidFill>
              <a:schemeClr val="tx1"/>
            </a:solidFill>
            <a:latin typeface="+mn-lt"/>
          </a:endParaRPr>
        </a:p>
        <a:p>
          <a:endParaRPr lang="en-GB" sz="1200" b="1" dirty="0" smtClean="0">
            <a:solidFill>
              <a:schemeClr val="tx1"/>
            </a:solidFill>
            <a:latin typeface="+mn-lt"/>
          </a:endParaRPr>
        </a:p>
        <a:p>
          <a:endParaRPr lang="en-GB" sz="1200" b="1" dirty="0" smtClean="0">
            <a:solidFill>
              <a:schemeClr val="tx1"/>
            </a:solidFill>
            <a:latin typeface="+mn-lt"/>
          </a:endParaRPr>
        </a:p>
        <a:p>
          <a:endParaRPr lang="en-GB" sz="1200" b="1" dirty="0">
            <a:solidFill>
              <a:schemeClr val="tx1"/>
            </a:solidFill>
            <a:latin typeface="+mn-lt"/>
          </a:endParaRPr>
        </a:p>
      </dgm:t>
    </dgm:pt>
    <dgm:pt modelId="{DE910854-04E1-4719-9B50-0A3620EC7883}" type="sibTrans" cxnId="{CCCEB6C2-D4BD-4E6D-8364-A33D8C72757C}">
      <dgm:prSet/>
      <dgm:spPr/>
      <dgm:t>
        <a:bodyPr/>
        <a:lstStyle/>
        <a:p>
          <a:endParaRPr lang="en-GB">
            <a:solidFill>
              <a:schemeClr val="tx1"/>
            </a:solidFill>
          </a:endParaRPr>
        </a:p>
      </dgm:t>
    </dgm:pt>
    <dgm:pt modelId="{8302F311-A5F4-40F2-81C7-A3756D5D1C83}" type="parTrans" cxnId="{CCCEB6C2-D4BD-4E6D-8364-A33D8C72757C}">
      <dgm:prSet/>
      <dgm:spPr/>
      <dgm:t>
        <a:bodyPr/>
        <a:lstStyle/>
        <a:p>
          <a:endParaRPr lang="en-GB">
            <a:solidFill>
              <a:schemeClr val="tx1"/>
            </a:solidFill>
          </a:endParaRPr>
        </a:p>
      </dgm:t>
    </dgm:pt>
    <dgm:pt modelId="{E73E7A79-843E-4A69-8D40-73142710F6CA}" type="pres">
      <dgm:prSet presAssocID="{0B62CCC4-2793-4A42-835D-EC02E54D6C51}" presName="theList" presStyleCnt="0">
        <dgm:presLayoutVars>
          <dgm:dir/>
          <dgm:animLvl val="lvl"/>
          <dgm:resizeHandles val="exact"/>
        </dgm:presLayoutVars>
      </dgm:prSet>
      <dgm:spPr/>
      <dgm:t>
        <a:bodyPr/>
        <a:lstStyle/>
        <a:p>
          <a:endParaRPr lang="en-GB"/>
        </a:p>
      </dgm:t>
    </dgm:pt>
    <dgm:pt modelId="{40CC5B3E-6DC0-4B3A-B60B-B710E5FCF0D8}" type="pres">
      <dgm:prSet presAssocID="{6101FC82-E929-43BF-A378-5C1C65CF8AD1}" presName="compNode" presStyleCnt="0"/>
      <dgm:spPr/>
    </dgm:pt>
    <dgm:pt modelId="{4D27D172-1FA8-4C0C-A6C4-C16F06CACD19}" type="pres">
      <dgm:prSet presAssocID="{6101FC82-E929-43BF-A378-5C1C65CF8AD1}" presName="aNode" presStyleLbl="bgShp" presStyleIdx="0" presStyleCnt="3"/>
      <dgm:spPr/>
      <dgm:t>
        <a:bodyPr/>
        <a:lstStyle/>
        <a:p>
          <a:endParaRPr lang="en-GB"/>
        </a:p>
      </dgm:t>
    </dgm:pt>
    <dgm:pt modelId="{254C6EDA-9F6B-44D4-9DA5-515C57BE445D}" type="pres">
      <dgm:prSet presAssocID="{6101FC82-E929-43BF-A378-5C1C65CF8AD1}" presName="textNode" presStyleLbl="bgShp" presStyleIdx="0" presStyleCnt="3"/>
      <dgm:spPr/>
      <dgm:t>
        <a:bodyPr/>
        <a:lstStyle/>
        <a:p>
          <a:endParaRPr lang="en-GB"/>
        </a:p>
      </dgm:t>
    </dgm:pt>
    <dgm:pt modelId="{A69717CA-DF29-4F79-9E6B-42AFE39FA3DB}" type="pres">
      <dgm:prSet presAssocID="{6101FC82-E929-43BF-A378-5C1C65CF8AD1}" presName="compChildNode" presStyleCnt="0"/>
      <dgm:spPr/>
    </dgm:pt>
    <dgm:pt modelId="{9FBCA24C-3BBF-4014-A629-62F26CD454D2}" type="pres">
      <dgm:prSet presAssocID="{6101FC82-E929-43BF-A378-5C1C65CF8AD1}" presName="theInnerList" presStyleCnt="0"/>
      <dgm:spPr/>
    </dgm:pt>
    <dgm:pt modelId="{F9B3F823-6AED-429E-9F3D-278E9FBB5F54}" type="pres">
      <dgm:prSet presAssocID="{6101FC82-E929-43BF-A378-5C1C65CF8AD1}" presName="aSpace" presStyleCnt="0"/>
      <dgm:spPr/>
    </dgm:pt>
    <dgm:pt modelId="{DD765D1D-3F07-440D-8280-F0CE76460B4C}" type="pres">
      <dgm:prSet presAssocID="{1EDCDC06-67DA-40A1-B8CF-EA7F7FAA7EE7}" presName="compNode" presStyleCnt="0"/>
      <dgm:spPr/>
    </dgm:pt>
    <dgm:pt modelId="{38F37DA9-DB18-4B70-8ACF-1E4913874827}" type="pres">
      <dgm:prSet presAssocID="{1EDCDC06-67DA-40A1-B8CF-EA7F7FAA7EE7}" presName="aNode" presStyleLbl="bgShp" presStyleIdx="1" presStyleCnt="3"/>
      <dgm:spPr/>
      <dgm:t>
        <a:bodyPr/>
        <a:lstStyle/>
        <a:p>
          <a:endParaRPr lang="en-GB"/>
        </a:p>
      </dgm:t>
    </dgm:pt>
    <dgm:pt modelId="{82C807D0-D1B8-4B7C-ADB3-8C33DADCE0E5}" type="pres">
      <dgm:prSet presAssocID="{1EDCDC06-67DA-40A1-B8CF-EA7F7FAA7EE7}" presName="textNode" presStyleLbl="bgShp" presStyleIdx="1" presStyleCnt="3"/>
      <dgm:spPr/>
      <dgm:t>
        <a:bodyPr/>
        <a:lstStyle/>
        <a:p>
          <a:endParaRPr lang="en-GB"/>
        </a:p>
      </dgm:t>
    </dgm:pt>
    <dgm:pt modelId="{A88E8E52-8EB6-44A8-9844-E6CE745A5559}" type="pres">
      <dgm:prSet presAssocID="{1EDCDC06-67DA-40A1-B8CF-EA7F7FAA7EE7}" presName="compChildNode" presStyleCnt="0"/>
      <dgm:spPr/>
    </dgm:pt>
    <dgm:pt modelId="{7E3661E3-2ED5-4108-9C21-9FDA251F547E}" type="pres">
      <dgm:prSet presAssocID="{1EDCDC06-67DA-40A1-B8CF-EA7F7FAA7EE7}" presName="theInnerList" presStyleCnt="0"/>
      <dgm:spPr/>
    </dgm:pt>
    <dgm:pt modelId="{004E4E5F-F6A8-4B4F-A315-F37D20473777}" type="pres">
      <dgm:prSet presAssocID="{1EDCDC06-67DA-40A1-B8CF-EA7F7FAA7EE7}" presName="aSpace" presStyleCnt="0"/>
      <dgm:spPr/>
    </dgm:pt>
    <dgm:pt modelId="{741F189C-542E-4101-9BBA-6692083C161E}" type="pres">
      <dgm:prSet presAssocID="{E079794B-0544-4874-970A-53955B8F600B}" presName="compNode" presStyleCnt="0"/>
      <dgm:spPr/>
    </dgm:pt>
    <dgm:pt modelId="{6DD3DFA0-259E-473E-AFA6-DC9C77871033}" type="pres">
      <dgm:prSet presAssocID="{E079794B-0544-4874-970A-53955B8F600B}" presName="aNode" presStyleLbl="bgShp" presStyleIdx="2" presStyleCnt="3"/>
      <dgm:spPr/>
      <dgm:t>
        <a:bodyPr/>
        <a:lstStyle/>
        <a:p>
          <a:endParaRPr lang="en-GB"/>
        </a:p>
      </dgm:t>
    </dgm:pt>
    <dgm:pt modelId="{C4FCCCB9-CD5B-4322-88C0-2B02046BF39D}" type="pres">
      <dgm:prSet presAssocID="{E079794B-0544-4874-970A-53955B8F600B}" presName="textNode" presStyleLbl="bgShp" presStyleIdx="2" presStyleCnt="3"/>
      <dgm:spPr/>
      <dgm:t>
        <a:bodyPr/>
        <a:lstStyle/>
        <a:p>
          <a:endParaRPr lang="en-GB"/>
        </a:p>
      </dgm:t>
    </dgm:pt>
    <dgm:pt modelId="{7E972609-71AB-4EC1-948D-BE123534FC57}" type="pres">
      <dgm:prSet presAssocID="{E079794B-0544-4874-970A-53955B8F600B}" presName="compChildNode" presStyleCnt="0"/>
      <dgm:spPr/>
    </dgm:pt>
    <dgm:pt modelId="{E0B67881-226B-47EC-A618-73054EF64AE4}" type="pres">
      <dgm:prSet presAssocID="{E079794B-0544-4874-970A-53955B8F600B}" presName="theInnerList" presStyleCnt="0"/>
      <dgm:spPr/>
    </dgm:pt>
  </dgm:ptLst>
  <dgm:cxnLst>
    <dgm:cxn modelId="{7168D186-9BB1-4109-A762-84F4408A3D98}" type="presOf" srcId="{1EDCDC06-67DA-40A1-B8CF-EA7F7FAA7EE7}" destId="{38F37DA9-DB18-4B70-8ACF-1E4913874827}" srcOrd="0" destOrd="0" presId="urn:microsoft.com/office/officeart/2005/8/layout/lProcess2"/>
    <dgm:cxn modelId="{7DA19438-7500-4EA3-8D8B-BE25CE0D95D9}" type="presOf" srcId="{0B62CCC4-2793-4A42-835D-EC02E54D6C51}" destId="{E73E7A79-843E-4A69-8D40-73142710F6CA}" srcOrd="0" destOrd="0" presId="urn:microsoft.com/office/officeart/2005/8/layout/lProcess2"/>
    <dgm:cxn modelId="{CCCEB6C2-D4BD-4E6D-8364-A33D8C72757C}" srcId="{0B62CCC4-2793-4A42-835D-EC02E54D6C51}" destId="{E079794B-0544-4874-970A-53955B8F600B}" srcOrd="2" destOrd="0" parTransId="{8302F311-A5F4-40F2-81C7-A3756D5D1C83}" sibTransId="{DE910854-04E1-4719-9B50-0A3620EC7883}"/>
    <dgm:cxn modelId="{3CC85B83-1BD8-45A2-9D96-ECD36D319A4E}" type="presOf" srcId="{E079794B-0544-4874-970A-53955B8F600B}" destId="{6DD3DFA0-259E-473E-AFA6-DC9C77871033}" srcOrd="0" destOrd="0" presId="urn:microsoft.com/office/officeart/2005/8/layout/lProcess2"/>
    <dgm:cxn modelId="{93E5A253-A012-4660-B6C3-1F2F9360B76F}" type="presOf" srcId="{1EDCDC06-67DA-40A1-B8CF-EA7F7FAA7EE7}" destId="{82C807D0-D1B8-4B7C-ADB3-8C33DADCE0E5}" srcOrd="1" destOrd="0" presId="urn:microsoft.com/office/officeart/2005/8/layout/lProcess2"/>
    <dgm:cxn modelId="{B45D364A-3AB1-452A-BBEB-013D240A0411}" type="presOf" srcId="{E079794B-0544-4874-970A-53955B8F600B}" destId="{C4FCCCB9-CD5B-4322-88C0-2B02046BF39D}" srcOrd="1" destOrd="0" presId="urn:microsoft.com/office/officeart/2005/8/layout/lProcess2"/>
    <dgm:cxn modelId="{EBC31B5F-0CF3-44EA-A04D-D2A86ED58D02}" type="presOf" srcId="{6101FC82-E929-43BF-A378-5C1C65CF8AD1}" destId="{4D27D172-1FA8-4C0C-A6C4-C16F06CACD19}" srcOrd="0" destOrd="0" presId="urn:microsoft.com/office/officeart/2005/8/layout/lProcess2"/>
    <dgm:cxn modelId="{13DDD23C-FFFB-415D-86FD-3BF0DF7C1F1C}" srcId="{0B62CCC4-2793-4A42-835D-EC02E54D6C51}" destId="{6101FC82-E929-43BF-A378-5C1C65CF8AD1}" srcOrd="0" destOrd="0" parTransId="{50934067-EE73-4E90-9FF2-2E58ACB12819}" sibTransId="{3E368A3F-CFE0-49AF-BA99-445E441AD59B}"/>
    <dgm:cxn modelId="{F5B9FD28-485A-462F-9B45-A49DDF4DBDE0}" type="presOf" srcId="{6101FC82-E929-43BF-A378-5C1C65CF8AD1}" destId="{254C6EDA-9F6B-44D4-9DA5-515C57BE445D}" srcOrd="1" destOrd="0" presId="urn:microsoft.com/office/officeart/2005/8/layout/lProcess2"/>
    <dgm:cxn modelId="{A1B75AAB-7B03-4ACC-9A53-246F73F9BD27}" srcId="{0B62CCC4-2793-4A42-835D-EC02E54D6C51}" destId="{1EDCDC06-67DA-40A1-B8CF-EA7F7FAA7EE7}" srcOrd="1" destOrd="0" parTransId="{3D1406DE-F211-4881-8760-42AA82168D78}" sibTransId="{A42B19F1-F65D-46A0-8874-44A1F8C1C8CE}"/>
    <dgm:cxn modelId="{7E7B7578-7556-4BAF-A5D3-F25326CCE638}" type="presParOf" srcId="{E73E7A79-843E-4A69-8D40-73142710F6CA}" destId="{40CC5B3E-6DC0-4B3A-B60B-B710E5FCF0D8}" srcOrd="0" destOrd="0" presId="urn:microsoft.com/office/officeart/2005/8/layout/lProcess2"/>
    <dgm:cxn modelId="{F9D7473E-A303-4953-9EA1-85951D6709D5}" type="presParOf" srcId="{40CC5B3E-6DC0-4B3A-B60B-B710E5FCF0D8}" destId="{4D27D172-1FA8-4C0C-A6C4-C16F06CACD19}" srcOrd="0" destOrd="0" presId="urn:microsoft.com/office/officeart/2005/8/layout/lProcess2"/>
    <dgm:cxn modelId="{CDD6443A-64EC-49EB-8DE9-1EF7AD68D214}" type="presParOf" srcId="{40CC5B3E-6DC0-4B3A-B60B-B710E5FCF0D8}" destId="{254C6EDA-9F6B-44D4-9DA5-515C57BE445D}" srcOrd="1" destOrd="0" presId="urn:microsoft.com/office/officeart/2005/8/layout/lProcess2"/>
    <dgm:cxn modelId="{3581140A-06DE-4D1E-964D-1A38FA8EA19C}" type="presParOf" srcId="{40CC5B3E-6DC0-4B3A-B60B-B710E5FCF0D8}" destId="{A69717CA-DF29-4F79-9E6B-42AFE39FA3DB}" srcOrd="2" destOrd="0" presId="urn:microsoft.com/office/officeart/2005/8/layout/lProcess2"/>
    <dgm:cxn modelId="{F06E84BB-6B77-4508-9FED-64D57E8715D7}" type="presParOf" srcId="{A69717CA-DF29-4F79-9E6B-42AFE39FA3DB}" destId="{9FBCA24C-3BBF-4014-A629-62F26CD454D2}" srcOrd="0" destOrd="0" presId="urn:microsoft.com/office/officeart/2005/8/layout/lProcess2"/>
    <dgm:cxn modelId="{015295A8-80A4-4BBD-A560-E37DC68A5A73}" type="presParOf" srcId="{E73E7A79-843E-4A69-8D40-73142710F6CA}" destId="{F9B3F823-6AED-429E-9F3D-278E9FBB5F54}" srcOrd="1" destOrd="0" presId="urn:microsoft.com/office/officeart/2005/8/layout/lProcess2"/>
    <dgm:cxn modelId="{486E6FE9-6886-4A6D-B022-ECEFF81989FE}" type="presParOf" srcId="{E73E7A79-843E-4A69-8D40-73142710F6CA}" destId="{DD765D1D-3F07-440D-8280-F0CE76460B4C}" srcOrd="2" destOrd="0" presId="urn:microsoft.com/office/officeart/2005/8/layout/lProcess2"/>
    <dgm:cxn modelId="{B8591E81-AFDC-4FC2-B9FD-D2554A4D4428}" type="presParOf" srcId="{DD765D1D-3F07-440D-8280-F0CE76460B4C}" destId="{38F37DA9-DB18-4B70-8ACF-1E4913874827}" srcOrd="0" destOrd="0" presId="urn:microsoft.com/office/officeart/2005/8/layout/lProcess2"/>
    <dgm:cxn modelId="{FD4D04BF-724F-4BEF-A03C-F387338A5C57}" type="presParOf" srcId="{DD765D1D-3F07-440D-8280-F0CE76460B4C}" destId="{82C807D0-D1B8-4B7C-ADB3-8C33DADCE0E5}" srcOrd="1" destOrd="0" presId="urn:microsoft.com/office/officeart/2005/8/layout/lProcess2"/>
    <dgm:cxn modelId="{E4CAE9D6-CA87-423D-89B7-A4F101087CB2}" type="presParOf" srcId="{DD765D1D-3F07-440D-8280-F0CE76460B4C}" destId="{A88E8E52-8EB6-44A8-9844-E6CE745A5559}" srcOrd="2" destOrd="0" presId="urn:microsoft.com/office/officeart/2005/8/layout/lProcess2"/>
    <dgm:cxn modelId="{08AB524D-48BF-4A05-8D75-522ED3BAC817}" type="presParOf" srcId="{A88E8E52-8EB6-44A8-9844-E6CE745A5559}" destId="{7E3661E3-2ED5-4108-9C21-9FDA251F547E}" srcOrd="0" destOrd="0" presId="urn:microsoft.com/office/officeart/2005/8/layout/lProcess2"/>
    <dgm:cxn modelId="{43677B6D-9665-4FBF-8216-A74DC6AC5E96}" type="presParOf" srcId="{E73E7A79-843E-4A69-8D40-73142710F6CA}" destId="{004E4E5F-F6A8-4B4F-A315-F37D20473777}" srcOrd="3" destOrd="0" presId="urn:microsoft.com/office/officeart/2005/8/layout/lProcess2"/>
    <dgm:cxn modelId="{8B22898D-63B3-41EB-B21E-FA9D1A3DA69C}" type="presParOf" srcId="{E73E7A79-843E-4A69-8D40-73142710F6CA}" destId="{741F189C-542E-4101-9BBA-6692083C161E}" srcOrd="4" destOrd="0" presId="urn:microsoft.com/office/officeart/2005/8/layout/lProcess2"/>
    <dgm:cxn modelId="{486E7541-7BC0-41FC-B8E7-11741C8B461C}" type="presParOf" srcId="{741F189C-542E-4101-9BBA-6692083C161E}" destId="{6DD3DFA0-259E-473E-AFA6-DC9C77871033}" srcOrd="0" destOrd="0" presId="urn:microsoft.com/office/officeart/2005/8/layout/lProcess2"/>
    <dgm:cxn modelId="{7C74AB84-67B7-4E56-A1C6-F0F21F43D18B}" type="presParOf" srcId="{741F189C-542E-4101-9BBA-6692083C161E}" destId="{C4FCCCB9-CD5B-4322-88C0-2B02046BF39D}" srcOrd="1" destOrd="0" presId="urn:microsoft.com/office/officeart/2005/8/layout/lProcess2"/>
    <dgm:cxn modelId="{9511634D-7985-4414-8F9E-4DD3C16BAE98}" type="presParOf" srcId="{741F189C-542E-4101-9BBA-6692083C161E}" destId="{7E972609-71AB-4EC1-948D-BE123534FC57}" srcOrd="2" destOrd="0" presId="urn:microsoft.com/office/officeart/2005/8/layout/lProcess2"/>
    <dgm:cxn modelId="{EC0AEDE8-CF75-42A9-A46F-64E06EC8E3A9}" type="presParOf" srcId="{7E972609-71AB-4EC1-948D-BE123534FC57}" destId="{E0B67881-226B-47EC-A618-73054EF64AE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939EC-0AFA-481C-A5E8-182ED957AACD}">
      <dsp:nvSpPr>
        <dsp:cNvPr id="0" name=""/>
        <dsp:cNvSpPr/>
      </dsp:nvSpPr>
      <dsp:spPr>
        <a:xfrm>
          <a:off x="0" y="0"/>
          <a:ext cx="2083024" cy="5005281"/>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GB" sz="1200" b="1" kern="1200" baseline="0" dirty="0" smtClean="0">
            <a:solidFill>
              <a:schemeClr val="tx1"/>
            </a:solidFill>
            <a:latin typeface="+mn-lt"/>
          </a:endParaRPr>
        </a:p>
        <a:p>
          <a:pPr lvl="0" algn="ctr" defTabSz="533400">
            <a:lnSpc>
              <a:spcPct val="90000"/>
            </a:lnSpc>
            <a:spcBef>
              <a:spcPct val="0"/>
            </a:spcBef>
            <a:spcAft>
              <a:spcPct val="35000"/>
            </a:spcAft>
          </a:pPr>
          <a:r>
            <a:rPr lang="en-GB" sz="1200" b="1" kern="1200" baseline="0" dirty="0" smtClean="0">
              <a:solidFill>
                <a:schemeClr val="tx1"/>
              </a:solidFill>
              <a:latin typeface="+mn-lt"/>
            </a:rPr>
            <a:t>EN 943-1: 2002</a:t>
          </a:r>
        </a:p>
        <a:p>
          <a:pPr lvl="0" algn="ctr" defTabSz="533400">
            <a:lnSpc>
              <a:spcPct val="90000"/>
            </a:lnSpc>
            <a:spcBef>
              <a:spcPct val="0"/>
            </a:spcBef>
            <a:spcAft>
              <a:spcPct val="35000"/>
            </a:spcAft>
          </a:pPr>
          <a:r>
            <a:rPr lang="en-GB" sz="1200" b="1" kern="1200" baseline="0" dirty="0" smtClean="0">
              <a:solidFill>
                <a:schemeClr val="tx1"/>
              </a:solidFill>
              <a:latin typeface="+mn-lt"/>
            </a:rPr>
            <a:t>Type 1</a:t>
          </a:r>
        </a:p>
        <a:p>
          <a:pPr lvl="0" algn="ctr" defTabSz="533400">
            <a:lnSpc>
              <a:spcPct val="90000"/>
            </a:lnSpc>
            <a:spcBef>
              <a:spcPct val="0"/>
            </a:spcBef>
            <a:spcAft>
              <a:spcPct val="35000"/>
            </a:spcAft>
          </a:pPr>
          <a:endParaRPr lang="en-GB" sz="1400" b="1" kern="1200" dirty="0" smtClean="0">
            <a:solidFill>
              <a:schemeClr val="tx1"/>
            </a:solidFill>
            <a:latin typeface="+mn-lt"/>
          </a:endParaRPr>
        </a:p>
        <a:p>
          <a:pPr lvl="0" algn="ctr" defTabSz="533400">
            <a:lnSpc>
              <a:spcPct val="90000"/>
            </a:lnSpc>
            <a:spcBef>
              <a:spcPct val="0"/>
            </a:spcBef>
            <a:spcAft>
              <a:spcPct val="35000"/>
            </a:spcAft>
          </a:pPr>
          <a:endParaRPr lang="en-GB" sz="1400" b="1" kern="1200" dirty="0" smtClean="0">
            <a:solidFill>
              <a:schemeClr val="tx1"/>
            </a:solidFill>
            <a:latin typeface="+mn-lt"/>
          </a:endParaRPr>
        </a:p>
        <a:p>
          <a:pPr lvl="0" algn="ctr" defTabSz="533400">
            <a:lnSpc>
              <a:spcPct val="90000"/>
            </a:lnSpc>
            <a:spcBef>
              <a:spcPct val="0"/>
            </a:spcBef>
            <a:spcAft>
              <a:spcPct val="35000"/>
            </a:spcAft>
          </a:pPr>
          <a:endParaRPr lang="en-GB" sz="2000" b="1" kern="1200" dirty="0" smtClean="0">
            <a:solidFill>
              <a:schemeClr val="tx1"/>
            </a:solidFill>
            <a:latin typeface="+mn-lt"/>
          </a:endParaRPr>
        </a:p>
      </dsp:txBody>
      <dsp:txXfrm>
        <a:off x="0" y="0"/>
        <a:ext cx="2083024" cy="1501584"/>
      </dsp:txXfrm>
    </dsp:sp>
    <dsp:sp modelId="{4D27D172-1FA8-4C0C-A6C4-C16F06CACD19}">
      <dsp:nvSpPr>
        <dsp:cNvPr id="0" name=""/>
        <dsp:cNvSpPr/>
      </dsp:nvSpPr>
      <dsp:spPr>
        <a:xfrm>
          <a:off x="2235491" y="0"/>
          <a:ext cx="2083024" cy="5005281"/>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GB" sz="1200" b="1" kern="1200" baseline="0" dirty="0" smtClean="0">
            <a:solidFill>
              <a:schemeClr val="tx1"/>
            </a:solidFill>
            <a:latin typeface="+mn-lt"/>
          </a:endParaRPr>
        </a:p>
        <a:p>
          <a:pPr lvl="0" algn="ctr" defTabSz="533400">
            <a:lnSpc>
              <a:spcPct val="90000"/>
            </a:lnSpc>
            <a:spcBef>
              <a:spcPct val="0"/>
            </a:spcBef>
            <a:spcAft>
              <a:spcPct val="35000"/>
            </a:spcAft>
          </a:pPr>
          <a:r>
            <a:rPr lang="en-GB" sz="1200" b="1" kern="1200" baseline="0" dirty="0" smtClean="0">
              <a:solidFill>
                <a:schemeClr val="tx1"/>
              </a:solidFill>
              <a:latin typeface="+mn-lt"/>
            </a:rPr>
            <a:t>EN 943-1: 2002</a:t>
          </a:r>
        </a:p>
        <a:p>
          <a:pPr lvl="0" algn="ctr" defTabSz="533400">
            <a:lnSpc>
              <a:spcPct val="90000"/>
            </a:lnSpc>
            <a:spcBef>
              <a:spcPct val="0"/>
            </a:spcBef>
            <a:spcAft>
              <a:spcPct val="35000"/>
            </a:spcAft>
          </a:pPr>
          <a:r>
            <a:rPr lang="en-GB" sz="1200" b="1" kern="1200" baseline="0" dirty="0" smtClean="0">
              <a:solidFill>
                <a:schemeClr val="tx1"/>
              </a:solidFill>
              <a:latin typeface="+mn-lt"/>
            </a:rPr>
            <a:t>Type 2</a:t>
          </a:r>
        </a:p>
        <a:p>
          <a:pPr lvl="0" algn="ctr" defTabSz="533400">
            <a:lnSpc>
              <a:spcPct val="90000"/>
            </a:lnSpc>
            <a:spcBef>
              <a:spcPct val="0"/>
            </a:spcBef>
            <a:spcAft>
              <a:spcPct val="35000"/>
            </a:spcAft>
          </a:pPr>
          <a:endParaRPr lang="en-GB" sz="1200" b="1" kern="1200" dirty="0" smtClean="0">
            <a:solidFill>
              <a:schemeClr val="tx1"/>
            </a:solidFill>
            <a:latin typeface="+mn-lt"/>
          </a:endParaRPr>
        </a:p>
        <a:p>
          <a:pPr lvl="0" algn="ctr" defTabSz="533400">
            <a:lnSpc>
              <a:spcPct val="90000"/>
            </a:lnSpc>
            <a:spcBef>
              <a:spcPct val="0"/>
            </a:spcBef>
            <a:spcAft>
              <a:spcPct val="35000"/>
            </a:spcAft>
          </a:pPr>
          <a:endParaRPr lang="en-GB" sz="1200" b="1" kern="1200" dirty="0" smtClean="0">
            <a:solidFill>
              <a:schemeClr val="tx1"/>
            </a:solidFill>
            <a:latin typeface="+mn-lt"/>
          </a:endParaRPr>
        </a:p>
        <a:p>
          <a:pPr lvl="0" algn="ctr" defTabSz="533400">
            <a:lnSpc>
              <a:spcPct val="90000"/>
            </a:lnSpc>
            <a:spcBef>
              <a:spcPct val="0"/>
            </a:spcBef>
            <a:spcAft>
              <a:spcPct val="35000"/>
            </a:spcAft>
          </a:pPr>
          <a:endParaRPr lang="en-GB" sz="1200" b="1" kern="1200" dirty="0" smtClean="0">
            <a:solidFill>
              <a:schemeClr val="tx1"/>
            </a:solidFill>
            <a:latin typeface="+mn-lt"/>
          </a:endParaRPr>
        </a:p>
        <a:p>
          <a:pPr lvl="0" algn="ctr" defTabSz="533400">
            <a:lnSpc>
              <a:spcPct val="90000"/>
            </a:lnSpc>
            <a:spcBef>
              <a:spcPct val="0"/>
            </a:spcBef>
            <a:spcAft>
              <a:spcPct val="35000"/>
            </a:spcAft>
          </a:pPr>
          <a:endParaRPr lang="en-GB" sz="1200" b="1" kern="1200" dirty="0">
            <a:solidFill>
              <a:schemeClr val="tx1"/>
            </a:solidFill>
            <a:latin typeface="+mn-lt"/>
          </a:endParaRPr>
        </a:p>
      </dsp:txBody>
      <dsp:txXfrm>
        <a:off x="2235491" y="0"/>
        <a:ext cx="2083024" cy="1501584"/>
      </dsp:txXfrm>
    </dsp:sp>
    <dsp:sp modelId="{38F37DA9-DB18-4B70-8ACF-1E4913874827}">
      <dsp:nvSpPr>
        <dsp:cNvPr id="0" name=""/>
        <dsp:cNvSpPr/>
      </dsp:nvSpPr>
      <dsp:spPr>
        <a:xfrm>
          <a:off x="4479304" y="0"/>
          <a:ext cx="2083024" cy="5005281"/>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baseline="0" dirty="0" smtClean="0">
              <a:solidFill>
                <a:schemeClr val="tx1"/>
              </a:solidFill>
              <a:latin typeface="+mn-lt"/>
            </a:rPr>
            <a:t>EN 14605: 2005</a:t>
          </a:r>
        </a:p>
        <a:p>
          <a:pPr lvl="0" algn="ctr" defTabSz="533400">
            <a:lnSpc>
              <a:spcPct val="90000"/>
            </a:lnSpc>
            <a:spcBef>
              <a:spcPct val="0"/>
            </a:spcBef>
            <a:spcAft>
              <a:spcPct val="35000"/>
            </a:spcAft>
          </a:pPr>
          <a:r>
            <a:rPr lang="en-GB" sz="1200" b="1" kern="1200" baseline="0" dirty="0" smtClean="0">
              <a:solidFill>
                <a:schemeClr val="tx1"/>
              </a:solidFill>
              <a:latin typeface="+mn-lt"/>
            </a:rPr>
            <a:t>Type 3</a:t>
          </a:r>
          <a:endParaRPr lang="en-GB" sz="1200" b="1" kern="1200" dirty="0" smtClean="0">
            <a:solidFill>
              <a:schemeClr val="tx1"/>
            </a:solidFill>
            <a:latin typeface="+mn-lt"/>
          </a:endParaRPr>
        </a:p>
        <a:p>
          <a:pPr lvl="0" algn="ctr" defTabSz="533400">
            <a:lnSpc>
              <a:spcPct val="90000"/>
            </a:lnSpc>
            <a:spcBef>
              <a:spcPct val="0"/>
            </a:spcBef>
            <a:spcAft>
              <a:spcPct val="35000"/>
            </a:spcAft>
          </a:pPr>
          <a:endParaRPr lang="en-GB" sz="1200" b="1" kern="1200" dirty="0" smtClean="0">
            <a:solidFill>
              <a:schemeClr val="tx1"/>
            </a:solidFill>
            <a:latin typeface="+mn-lt"/>
          </a:endParaRPr>
        </a:p>
        <a:p>
          <a:pPr lvl="0" algn="ctr" defTabSz="533400">
            <a:lnSpc>
              <a:spcPct val="90000"/>
            </a:lnSpc>
            <a:spcBef>
              <a:spcPct val="0"/>
            </a:spcBef>
            <a:spcAft>
              <a:spcPct val="35000"/>
            </a:spcAft>
          </a:pPr>
          <a:endParaRPr lang="en-GB" sz="1200" b="1" kern="1200" dirty="0" smtClean="0">
            <a:solidFill>
              <a:schemeClr val="tx1"/>
            </a:solidFill>
            <a:latin typeface="+mn-lt"/>
          </a:endParaRPr>
        </a:p>
        <a:p>
          <a:pPr lvl="0" algn="ctr" defTabSz="533400">
            <a:lnSpc>
              <a:spcPct val="90000"/>
            </a:lnSpc>
            <a:spcBef>
              <a:spcPct val="0"/>
            </a:spcBef>
            <a:spcAft>
              <a:spcPct val="35000"/>
            </a:spcAft>
          </a:pPr>
          <a:endParaRPr lang="en-GB" sz="1200" b="1" kern="1200" dirty="0">
            <a:solidFill>
              <a:schemeClr val="tx1"/>
            </a:solidFill>
          </a:endParaRPr>
        </a:p>
      </dsp:txBody>
      <dsp:txXfrm>
        <a:off x="4479304" y="0"/>
        <a:ext cx="2083024" cy="15015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7D172-1FA8-4C0C-A6C4-C16F06CACD19}">
      <dsp:nvSpPr>
        <dsp:cNvPr id="0" name=""/>
        <dsp:cNvSpPr/>
      </dsp:nvSpPr>
      <dsp:spPr>
        <a:xfrm>
          <a:off x="801" y="0"/>
          <a:ext cx="2083024" cy="4719679"/>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baseline="0" dirty="0" smtClean="0">
              <a:solidFill>
                <a:schemeClr val="tx1"/>
              </a:solidFill>
              <a:latin typeface="+mn-lt"/>
            </a:rPr>
            <a:t>EN 14605: 2005</a:t>
          </a:r>
        </a:p>
        <a:p>
          <a:pPr lvl="0" algn="ctr" defTabSz="533400">
            <a:lnSpc>
              <a:spcPct val="90000"/>
            </a:lnSpc>
            <a:spcBef>
              <a:spcPct val="0"/>
            </a:spcBef>
            <a:spcAft>
              <a:spcPct val="35000"/>
            </a:spcAft>
          </a:pPr>
          <a:r>
            <a:rPr lang="en-GB" sz="1200" b="1" kern="1200" baseline="0" dirty="0" smtClean="0">
              <a:solidFill>
                <a:schemeClr val="tx1"/>
              </a:solidFill>
              <a:latin typeface="+mn-lt"/>
            </a:rPr>
            <a:t>Type 4</a:t>
          </a:r>
        </a:p>
        <a:p>
          <a:pPr lvl="0" algn="ctr" defTabSz="533400">
            <a:lnSpc>
              <a:spcPct val="90000"/>
            </a:lnSpc>
            <a:spcBef>
              <a:spcPct val="0"/>
            </a:spcBef>
            <a:spcAft>
              <a:spcPct val="35000"/>
            </a:spcAft>
          </a:pPr>
          <a:endParaRPr lang="en-GB" sz="1200" b="1" kern="1200" dirty="0" smtClean="0">
            <a:solidFill>
              <a:schemeClr val="tx1"/>
            </a:solidFill>
            <a:latin typeface="+mn-lt"/>
          </a:endParaRPr>
        </a:p>
        <a:p>
          <a:pPr lvl="0" algn="ctr" defTabSz="533400">
            <a:lnSpc>
              <a:spcPct val="90000"/>
            </a:lnSpc>
            <a:spcBef>
              <a:spcPct val="0"/>
            </a:spcBef>
            <a:spcAft>
              <a:spcPct val="35000"/>
            </a:spcAft>
          </a:pPr>
          <a:endParaRPr lang="en-GB" sz="1200" b="1" kern="1200" dirty="0" smtClean="0">
            <a:solidFill>
              <a:schemeClr val="tx1"/>
            </a:solidFill>
            <a:latin typeface="+mn-lt"/>
          </a:endParaRPr>
        </a:p>
        <a:p>
          <a:pPr lvl="0" algn="ctr" defTabSz="533400">
            <a:lnSpc>
              <a:spcPct val="90000"/>
            </a:lnSpc>
            <a:spcBef>
              <a:spcPct val="0"/>
            </a:spcBef>
            <a:spcAft>
              <a:spcPct val="35000"/>
            </a:spcAft>
          </a:pPr>
          <a:endParaRPr lang="en-GB" sz="1200" b="1" kern="1200" dirty="0" smtClean="0">
            <a:solidFill>
              <a:schemeClr val="tx1"/>
            </a:solidFill>
            <a:latin typeface="+mn-lt"/>
          </a:endParaRPr>
        </a:p>
        <a:p>
          <a:pPr lvl="0" algn="ctr" defTabSz="533400">
            <a:lnSpc>
              <a:spcPct val="90000"/>
            </a:lnSpc>
            <a:spcBef>
              <a:spcPct val="0"/>
            </a:spcBef>
            <a:spcAft>
              <a:spcPct val="35000"/>
            </a:spcAft>
          </a:pPr>
          <a:endParaRPr lang="en-GB" sz="1200" b="1" kern="1200" dirty="0">
            <a:solidFill>
              <a:schemeClr val="tx1"/>
            </a:solidFill>
            <a:latin typeface="+mn-lt"/>
          </a:endParaRPr>
        </a:p>
      </dsp:txBody>
      <dsp:txXfrm>
        <a:off x="801" y="0"/>
        <a:ext cx="2083024" cy="1415903"/>
      </dsp:txXfrm>
    </dsp:sp>
    <dsp:sp modelId="{38F37DA9-DB18-4B70-8ACF-1E4913874827}">
      <dsp:nvSpPr>
        <dsp:cNvPr id="0" name=""/>
        <dsp:cNvSpPr/>
      </dsp:nvSpPr>
      <dsp:spPr>
        <a:xfrm>
          <a:off x="2240053" y="0"/>
          <a:ext cx="2083024" cy="4719679"/>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baseline="0" dirty="0" smtClean="0">
              <a:solidFill>
                <a:schemeClr val="tx1"/>
              </a:solidFill>
              <a:latin typeface="+mn-lt"/>
            </a:rPr>
            <a:t>EN ISO 13982-1: 2004</a:t>
          </a:r>
        </a:p>
        <a:p>
          <a:pPr lvl="0" algn="ctr" defTabSz="533400">
            <a:lnSpc>
              <a:spcPct val="90000"/>
            </a:lnSpc>
            <a:spcBef>
              <a:spcPct val="0"/>
            </a:spcBef>
            <a:spcAft>
              <a:spcPct val="35000"/>
            </a:spcAft>
          </a:pPr>
          <a:r>
            <a:rPr lang="en-GB" sz="1200" b="1" kern="1200" baseline="0" dirty="0" smtClean="0">
              <a:solidFill>
                <a:schemeClr val="tx1"/>
              </a:solidFill>
              <a:latin typeface="+mn-lt"/>
            </a:rPr>
            <a:t>Type 5</a:t>
          </a:r>
        </a:p>
        <a:p>
          <a:pPr lvl="0" algn="ctr" defTabSz="533400">
            <a:lnSpc>
              <a:spcPct val="90000"/>
            </a:lnSpc>
            <a:spcBef>
              <a:spcPct val="0"/>
            </a:spcBef>
            <a:spcAft>
              <a:spcPct val="35000"/>
            </a:spcAft>
          </a:pPr>
          <a:endParaRPr lang="en-GB" sz="1200" b="1" kern="1200" dirty="0" smtClean="0">
            <a:solidFill>
              <a:schemeClr val="tx1"/>
            </a:solidFill>
            <a:latin typeface="+mn-lt"/>
          </a:endParaRPr>
        </a:p>
        <a:p>
          <a:pPr lvl="0" algn="ctr" defTabSz="533400">
            <a:lnSpc>
              <a:spcPct val="90000"/>
            </a:lnSpc>
            <a:spcBef>
              <a:spcPct val="0"/>
            </a:spcBef>
            <a:spcAft>
              <a:spcPct val="35000"/>
            </a:spcAft>
          </a:pPr>
          <a:endParaRPr lang="en-GB" sz="1200" b="1" kern="1200" dirty="0" smtClean="0">
            <a:solidFill>
              <a:schemeClr val="tx1"/>
            </a:solidFill>
            <a:latin typeface="+mn-lt"/>
          </a:endParaRPr>
        </a:p>
        <a:p>
          <a:pPr lvl="0" algn="ctr" defTabSz="533400">
            <a:lnSpc>
              <a:spcPct val="90000"/>
            </a:lnSpc>
            <a:spcBef>
              <a:spcPct val="0"/>
            </a:spcBef>
            <a:spcAft>
              <a:spcPct val="35000"/>
            </a:spcAft>
          </a:pPr>
          <a:endParaRPr lang="en-GB" sz="1200" b="1" kern="1200" dirty="0" smtClean="0">
            <a:solidFill>
              <a:schemeClr val="tx1"/>
            </a:solidFill>
            <a:latin typeface="+mn-lt"/>
          </a:endParaRPr>
        </a:p>
        <a:p>
          <a:pPr lvl="0" algn="ctr" defTabSz="533400">
            <a:lnSpc>
              <a:spcPct val="90000"/>
            </a:lnSpc>
            <a:spcBef>
              <a:spcPct val="0"/>
            </a:spcBef>
            <a:spcAft>
              <a:spcPct val="35000"/>
            </a:spcAft>
          </a:pPr>
          <a:endParaRPr lang="en-GB" sz="1200" b="1" kern="1200" dirty="0">
            <a:solidFill>
              <a:schemeClr val="tx1"/>
            </a:solidFill>
          </a:endParaRPr>
        </a:p>
      </dsp:txBody>
      <dsp:txXfrm>
        <a:off x="2240053" y="0"/>
        <a:ext cx="2083024" cy="1415903"/>
      </dsp:txXfrm>
    </dsp:sp>
    <dsp:sp modelId="{6DD3DFA0-259E-473E-AFA6-DC9C77871033}">
      <dsp:nvSpPr>
        <dsp:cNvPr id="0" name=""/>
        <dsp:cNvSpPr/>
      </dsp:nvSpPr>
      <dsp:spPr>
        <a:xfrm>
          <a:off x="4479304" y="0"/>
          <a:ext cx="2083024" cy="4719679"/>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b="1" kern="1200" baseline="0" dirty="0" smtClean="0">
              <a:solidFill>
                <a:schemeClr val="tx1"/>
              </a:solidFill>
              <a:latin typeface="+mn-lt"/>
            </a:rPr>
            <a:t>EN13034: 2005</a:t>
          </a:r>
        </a:p>
        <a:p>
          <a:pPr lvl="0" algn="ctr" defTabSz="533400">
            <a:lnSpc>
              <a:spcPct val="90000"/>
            </a:lnSpc>
            <a:spcBef>
              <a:spcPct val="0"/>
            </a:spcBef>
            <a:spcAft>
              <a:spcPct val="35000"/>
            </a:spcAft>
          </a:pPr>
          <a:r>
            <a:rPr lang="en-GB" sz="1200" b="1" kern="1200" baseline="0" dirty="0" smtClean="0">
              <a:solidFill>
                <a:schemeClr val="tx1"/>
              </a:solidFill>
              <a:latin typeface="+mn-lt"/>
            </a:rPr>
            <a:t>Type 6</a:t>
          </a:r>
        </a:p>
        <a:p>
          <a:pPr lvl="0" algn="ctr" defTabSz="533400">
            <a:lnSpc>
              <a:spcPct val="90000"/>
            </a:lnSpc>
            <a:spcBef>
              <a:spcPct val="0"/>
            </a:spcBef>
            <a:spcAft>
              <a:spcPct val="35000"/>
            </a:spcAft>
          </a:pPr>
          <a:endParaRPr lang="en-GB" sz="1200" b="1" kern="1200" dirty="0" smtClean="0">
            <a:solidFill>
              <a:schemeClr val="tx1"/>
            </a:solidFill>
            <a:latin typeface="+mn-lt"/>
          </a:endParaRPr>
        </a:p>
        <a:p>
          <a:pPr lvl="0" algn="ctr" defTabSz="533400">
            <a:lnSpc>
              <a:spcPct val="90000"/>
            </a:lnSpc>
            <a:spcBef>
              <a:spcPct val="0"/>
            </a:spcBef>
            <a:spcAft>
              <a:spcPct val="35000"/>
            </a:spcAft>
          </a:pPr>
          <a:endParaRPr lang="en-GB" sz="1200" b="1" kern="1200" dirty="0" smtClean="0">
            <a:solidFill>
              <a:schemeClr val="tx1"/>
            </a:solidFill>
            <a:latin typeface="+mn-lt"/>
          </a:endParaRPr>
        </a:p>
        <a:p>
          <a:pPr lvl="0" algn="ctr" defTabSz="533400">
            <a:lnSpc>
              <a:spcPct val="90000"/>
            </a:lnSpc>
            <a:spcBef>
              <a:spcPct val="0"/>
            </a:spcBef>
            <a:spcAft>
              <a:spcPct val="35000"/>
            </a:spcAft>
          </a:pPr>
          <a:endParaRPr lang="en-GB" sz="1200" b="1" kern="1200" dirty="0" smtClean="0">
            <a:solidFill>
              <a:schemeClr val="tx1"/>
            </a:solidFill>
            <a:latin typeface="+mn-lt"/>
          </a:endParaRPr>
        </a:p>
        <a:p>
          <a:pPr lvl="0" algn="ctr" defTabSz="533400">
            <a:lnSpc>
              <a:spcPct val="90000"/>
            </a:lnSpc>
            <a:spcBef>
              <a:spcPct val="0"/>
            </a:spcBef>
            <a:spcAft>
              <a:spcPct val="35000"/>
            </a:spcAft>
          </a:pPr>
          <a:endParaRPr lang="en-GB" sz="1200" b="1" kern="1200" dirty="0">
            <a:solidFill>
              <a:schemeClr val="tx1"/>
            </a:solidFill>
            <a:latin typeface="+mn-lt"/>
          </a:endParaRPr>
        </a:p>
      </dsp:txBody>
      <dsp:txXfrm>
        <a:off x="4479304" y="0"/>
        <a:ext cx="2083024" cy="141590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B6BDB153-2C70-4179-B8F1-591734895805}" type="datetimeFigureOut">
              <a:rPr lang="en-GB" smtClean="0"/>
              <a:pPr/>
              <a:t>18/02/2014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28584"/>
            <a:ext cx="2945659" cy="496332"/>
          </a:xfrm>
          <a:prstGeom prst="rect">
            <a:avLst/>
          </a:prstGeom>
        </p:spPr>
        <p:txBody>
          <a:bodyPr vert="horz" lIns="91440" tIns="45720" rIns="91440" bIns="45720" rtlCol="0" anchor="b"/>
          <a:lstStyle>
            <a:lvl1pPr algn="r">
              <a:defRPr sz="1200"/>
            </a:lvl1pPr>
          </a:lstStyle>
          <a:p>
            <a:fld id="{4D49893F-9B3D-4117-83F1-F0293F920E62}" type="slidenum">
              <a:rPr lang="en-GB" smtClean="0"/>
              <a:pPr/>
              <a:t>‹#›</a:t>
            </a:fld>
            <a:endParaRPr lang="en-GB"/>
          </a:p>
        </p:txBody>
      </p:sp>
    </p:spTree>
    <p:extLst>
      <p:ext uri="{BB962C8B-B14F-4D97-AF65-F5344CB8AC3E}">
        <p14:creationId xmlns:p14="http://schemas.microsoft.com/office/powerpoint/2010/main" val="30388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GB" dirty="0" smtClean="0"/>
          </a:p>
          <a:p>
            <a:pPr eaLnBrk="1" fontAlgn="auto" hangingPunct="1">
              <a:spcBef>
                <a:spcPts val="0"/>
              </a:spcBef>
              <a:spcAft>
                <a:spcPts val="0"/>
              </a:spcAft>
              <a:buFontTx/>
              <a:buChar char="-"/>
              <a:defRPr/>
            </a:pPr>
            <a:endParaRPr lang="en-GB" dirty="0" smtClean="0"/>
          </a:p>
        </p:txBody>
      </p:sp>
      <p:sp>
        <p:nvSpPr>
          <p:cNvPr id="11469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6C0205BA-3295-4535-8CD4-F54C6B6A2A82}" type="datetime1">
              <a:rPr lang="en-US" smtClean="0">
                <a:solidFill>
                  <a:srgbClr val="000000"/>
                </a:solidFill>
                <a:latin typeface="Calibri" pitchFamily="34" charset="0"/>
              </a:rPr>
              <a:pPr eaLnBrk="1" fontAlgn="base" hangingPunct="1">
                <a:spcBef>
                  <a:spcPct val="0"/>
                </a:spcBef>
                <a:spcAft>
                  <a:spcPct val="0"/>
                </a:spcAft>
              </a:pPr>
              <a:t>2/18/2014</a:t>
            </a:fld>
            <a:endParaRPr lang="en-GB" smtClean="0">
              <a:solidFill>
                <a:srgbClr val="000000"/>
              </a:solidFill>
              <a:latin typeface="Calibri" pitchFamily="34" charset="0"/>
            </a:endParaRPr>
          </a:p>
        </p:txBody>
      </p:sp>
      <p:sp>
        <p:nvSpPr>
          <p:cNvPr id="11469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GB" smtClean="0">
              <a:solidFill>
                <a:srgbClr val="000000"/>
              </a:solidFill>
              <a:latin typeface="Calibri" pitchFamily="34" charset="0"/>
            </a:endParaRPr>
          </a:p>
        </p:txBody>
      </p:sp>
      <p:sp>
        <p:nvSpPr>
          <p:cNvPr id="11469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512E5746-D3EE-409E-A696-4D3DF68F7279}" type="slidenum">
              <a:rPr lang="en-GB" smtClean="0">
                <a:solidFill>
                  <a:srgbClr val="000000"/>
                </a:solidFill>
                <a:latin typeface="Calibri" pitchFamily="34" charset="0"/>
              </a:rPr>
              <a:pPr eaLnBrk="1" fontAlgn="base" hangingPunct="1">
                <a:spcBef>
                  <a:spcPct val="0"/>
                </a:spcBef>
                <a:spcAft>
                  <a:spcPct val="0"/>
                </a:spcAft>
              </a:pPr>
              <a:t>1</a:t>
            </a:fld>
            <a:endParaRPr lang="en-GB" smtClean="0">
              <a:solidFill>
                <a:srgbClr val="000000"/>
              </a:solidFill>
              <a:latin typeface="Calibri" pitchFamily="34" charset="0"/>
            </a:endParaRPr>
          </a:p>
        </p:txBody>
      </p:sp>
    </p:spTree>
    <p:extLst>
      <p:ext uri="{BB962C8B-B14F-4D97-AF65-F5344CB8AC3E}">
        <p14:creationId xmlns:p14="http://schemas.microsoft.com/office/powerpoint/2010/main" val="891290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a:t>
            </a:r>
            <a:r>
              <a:rPr lang="en-GB" baseline="0" dirty="0" smtClean="0"/>
              <a:t> six “types” offer an indication of the performance of the product to protect against one or more chemical hazards in various states, be it vapour, liquid or particulate. Conformance to one or more of these types indicates that a garment has met the minimum requirements set by the product performance standard. Users have to be aware though that there can significant performance differences between different products, even though they are certified to the same “type”.</a:t>
            </a:r>
          </a:p>
        </p:txBody>
      </p:sp>
      <p:sp>
        <p:nvSpPr>
          <p:cNvPr id="4" name="Slide Number Placeholder 3"/>
          <p:cNvSpPr>
            <a:spLocks noGrp="1"/>
          </p:cNvSpPr>
          <p:nvPr>
            <p:ph type="sldNum" sz="quarter" idx="10"/>
          </p:nvPr>
        </p:nvSpPr>
        <p:spPr/>
        <p:txBody>
          <a:bodyPr/>
          <a:lstStyle/>
          <a:p>
            <a:fld id="{4D49893F-9B3D-4117-83F1-F0293F920E62}"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4035180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46B8B4B1-E3BE-4CC4-83F9-6FD92CA81F6C}" type="slidenum">
              <a:rPr lang="en-GB" smtClean="0">
                <a:solidFill>
                  <a:srgbClr val="000000"/>
                </a:solidFill>
                <a:latin typeface="Calibri" pitchFamily="34" charset="0"/>
              </a:rPr>
              <a:pPr eaLnBrk="1" fontAlgn="base" hangingPunct="1">
                <a:spcBef>
                  <a:spcPct val="0"/>
                </a:spcBef>
                <a:spcAft>
                  <a:spcPct val="0"/>
                </a:spcAft>
              </a:pPr>
              <a:t>11</a:t>
            </a:fld>
            <a:endParaRPr lang="en-GB" smtClean="0">
              <a:solidFill>
                <a:srgbClr val="000000"/>
              </a:solidFill>
              <a:latin typeface="Calibri" pitchFamily="34" charset="0"/>
            </a:endParaRPr>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val="87102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C5E21CFE-AF30-41A7-BFE5-50495B0BF34A}" type="slidenum">
              <a:rPr lang="en-GB" smtClean="0">
                <a:solidFill>
                  <a:srgbClr val="000000"/>
                </a:solidFill>
                <a:latin typeface="Calibri" pitchFamily="34" charset="0"/>
              </a:rPr>
              <a:pPr eaLnBrk="1" fontAlgn="base" hangingPunct="1">
                <a:spcBef>
                  <a:spcPct val="0"/>
                </a:spcBef>
                <a:spcAft>
                  <a:spcPct val="0"/>
                </a:spcAft>
              </a:pPr>
              <a:t>12</a:t>
            </a:fld>
            <a:endParaRPr lang="en-GB" smtClean="0">
              <a:solidFill>
                <a:srgbClr val="000000"/>
              </a:solidFill>
              <a:latin typeface="Calibri" pitchFamily="34" charset="0"/>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val="56035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75A30F18-C956-4BCC-AE5F-32919308C9CC}" type="slidenum">
              <a:rPr lang="en-GB" smtClean="0">
                <a:solidFill>
                  <a:srgbClr val="000000"/>
                </a:solidFill>
                <a:latin typeface="Calibri" pitchFamily="34" charset="0"/>
              </a:rPr>
              <a:pPr eaLnBrk="1" fontAlgn="base" hangingPunct="1">
                <a:spcBef>
                  <a:spcPct val="0"/>
                </a:spcBef>
                <a:spcAft>
                  <a:spcPct val="0"/>
                </a:spcAft>
              </a:pPr>
              <a:t>13</a:t>
            </a:fld>
            <a:endParaRPr lang="en-GB" smtClean="0">
              <a:solidFill>
                <a:srgbClr val="000000"/>
              </a:solidFill>
              <a:latin typeface="Calibri" pitchFamily="34" charset="0"/>
            </a:endParaRPr>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val="3764347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FD1E4348-B2F4-4FE3-9145-14C32F92AA00}" type="slidenum">
              <a:rPr lang="en-GB" smtClean="0">
                <a:solidFill>
                  <a:srgbClr val="000000"/>
                </a:solidFill>
                <a:latin typeface="Calibri" pitchFamily="34" charset="0"/>
              </a:rPr>
              <a:pPr eaLnBrk="1" fontAlgn="base" hangingPunct="1">
                <a:spcBef>
                  <a:spcPct val="0"/>
                </a:spcBef>
                <a:spcAft>
                  <a:spcPct val="0"/>
                </a:spcAft>
              </a:pPr>
              <a:t>14</a:t>
            </a:fld>
            <a:endParaRPr lang="en-GB" smtClean="0">
              <a:solidFill>
                <a:srgbClr val="000000"/>
              </a:solidFill>
              <a:latin typeface="Calibri" pitchFamily="34" charset="0"/>
            </a:endParaRPr>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val="3236550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1B3FC68A-DEE1-4139-B496-5718AD85CA87}" type="slidenum">
              <a:rPr lang="en-GB" smtClean="0">
                <a:solidFill>
                  <a:srgbClr val="000000"/>
                </a:solidFill>
                <a:latin typeface="Calibri" pitchFamily="34" charset="0"/>
              </a:rPr>
              <a:pPr eaLnBrk="1" fontAlgn="base" hangingPunct="1">
                <a:spcBef>
                  <a:spcPct val="0"/>
                </a:spcBef>
                <a:spcAft>
                  <a:spcPct val="0"/>
                </a:spcAft>
              </a:pPr>
              <a:t>15</a:t>
            </a:fld>
            <a:endParaRPr lang="en-GB" smtClean="0">
              <a:solidFill>
                <a:srgbClr val="000000"/>
              </a:solidFill>
              <a:latin typeface="Calibri" pitchFamily="34" charset="0"/>
            </a:endParaRPr>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3660373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GB" dirty="0" smtClean="0"/>
              <a:t>Basic principle: Sodium</a:t>
            </a:r>
            <a:r>
              <a:rPr lang="en-GB" baseline="0" dirty="0" smtClean="0"/>
              <a:t> Chloride (salt) </a:t>
            </a:r>
            <a:r>
              <a:rPr lang="en-GB" baseline="0" dirty="0" err="1" smtClean="0"/>
              <a:t>p</a:t>
            </a:r>
            <a:r>
              <a:rPr lang="en-GB" dirty="0" err="1" smtClean="0">
                <a:latin typeface="Arial" pitchFamily="34" charset="0"/>
                <a:ea typeface="ＭＳ Ｐゴシック"/>
                <a:cs typeface="ＭＳ Ｐゴシック"/>
              </a:rPr>
              <a:t>articules</a:t>
            </a:r>
            <a:r>
              <a:rPr lang="en-GB" dirty="0" smtClean="0">
                <a:latin typeface="Arial" pitchFamily="34" charset="0"/>
                <a:ea typeface="ＭＳ Ｐゴシック"/>
                <a:cs typeface="ＭＳ Ｐゴシック"/>
              </a:rPr>
              <a:t> are flooded into the chamber and measurements taken inside &amp; outside of the suit during various exercises including standing still, walking &amp; squatting.</a:t>
            </a:r>
            <a:r>
              <a:rPr lang="en-GB" baseline="0" dirty="0" smtClean="0">
                <a:latin typeface="Arial" pitchFamily="34" charset="0"/>
                <a:ea typeface="ＭＳ Ｐゴシック"/>
                <a:cs typeface="ＭＳ Ｐゴシック"/>
              </a:rPr>
              <a:t> </a:t>
            </a:r>
          </a:p>
          <a:p>
            <a:pPr eaLnBrk="1" hangingPunct="1"/>
            <a:endParaRPr lang="en-GB" baseline="0" dirty="0" smtClean="0">
              <a:latin typeface="Arial" pitchFamily="34" charset="0"/>
              <a:ea typeface="ＭＳ Ｐゴシック"/>
              <a:cs typeface="ＭＳ Ｐゴシック"/>
            </a:endParaRPr>
          </a:p>
          <a:p>
            <a:pPr eaLnBrk="1" hangingPunct="1"/>
            <a:r>
              <a:rPr lang="en-GB" baseline="0" dirty="0" smtClean="0">
                <a:latin typeface="Arial" pitchFamily="34" charset="0"/>
                <a:ea typeface="ＭＳ Ｐゴシック"/>
                <a:cs typeface="ＭＳ Ｐゴシック"/>
              </a:rPr>
              <a:t>A total of 90 measurements are taken from 10 wearers (i.e. 10 suits) at the chest, waist and knee. For the suits tested, 8 out of the 90 measurements are allowed individual leakages greater than 30% but the Total Inward leakage (TIL), or average, for 8 of the 10 suits must be less than or equal to 15% !! Hence our expression that </a:t>
            </a:r>
            <a:r>
              <a:rPr lang="en-GB" i="1" baseline="0" dirty="0" smtClean="0">
                <a:latin typeface="Arial" pitchFamily="34" charset="0"/>
                <a:ea typeface="ＭＳ Ｐゴシック"/>
                <a:cs typeface="ＭＳ Ｐゴシック"/>
              </a:rPr>
              <a:t>“</a:t>
            </a:r>
            <a:r>
              <a:rPr lang="en-GB" i="1" u="sng" baseline="0" dirty="0" smtClean="0">
                <a:latin typeface="Arial" pitchFamily="34" charset="0"/>
                <a:ea typeface="ＭＳ Ｐゴシック"/>
                <a:cs typeface="ＭＳ Ｐゴシック"/>
              </a:rPr>
              <a:t>there and Type 5 suits and then there are Type 5 suits!”</a:t>
            </a:r>
            <a:endParaRPr lang="en-GB" i="1" u="sng" dirty="0" smtClean="0">
              <a:latin typeface="Arial" pitchFamily="34" charset="0"/>
              <a:ea typeface="ＭＳ Ｐゴシック"/>
              <a:cs typeface="ＭＳ Ｐゴシック"/>
            </a:endParaRPr>
          </a:p>
          <a:p>
            <a:pPr eaLnBrk="1" hangingPunct="1"/>
            <a:endParaRPr lang="en-GB" dirty="0" smtClean="0">
              <a:latin typeface="Arial" pitchFamily="34" charset="0"/>
              <a:ea typeface="ＭＳ Ｐゴシック"/>
              <a:cs typeface="ＭＳ Ｐゴシック"/>
            </a:endParaRPr>
          </a:p>
          <a:p>
            <a:pPr eaLnBrk="1" hangingPunct="1"/>
            <a:r>
              <a:rPr lang="en-GB" dirty="0" smtClean="0">
                <a:latin typeface="Arial" pitchFamily="34" charset="0"/>
                <a:ea typeface="ＭＳ Ｐゴシック"/>
                <a:cs typeface="ＭＳ Ｐゴシック"/>
              </a:rPr>
              <a:t>Particle size within the test chamber ranges from 0.06 to 2 microns, with a</a:t>
            </a:r>
            <a:r>
              <a:rPr lang="en-GB" baseline="0" dirty="0" smtClean="0">
                <a:latin typeface="Arial" pitchFamily="34" charset="0"/>
                <a:ea typeface="ＭＳ Ｐゴシック"/>
                <a:cs typeface="ＭＳ Ｐゴシック"/>
              </a:rPr>
              <a:t> </a:t>
            </a:r>
            <a:r>
              <a:rPr lang="en-GB" dirty="0" smtClean="0">
                <a:latin typeface="Arial" pitchFamily="34" charset="0"/>
                <a:ea typeface="ＭＳ Ｐゴシック"/>
                <a:cs typeface="ＭＳ Ｐゴシック"/>
              </a:rPr>
              <a:t>mean/average of 0.6</a:t>
            </a:r>
            <a:r>
              <a:rPr lang="en-GB" baseline="0" dirty="0" smtClean="0">
                <a:latin typeface="Arial" pitchFamily="34" charset="0"/>
                <a:ea typeface="ＭＳ Ｐゴシック"/>
                <a:cs typeface="ＭＳ Ｐゴシック"/>
              </a:rPr>
              <a:t> microns</a:t>
            </a:r>
            <a:endParaRPr lang="en-GB" dirty="0" smtClean="0">
              <a:latin typeface="Arial" pitchFamily="34" charset="0"/>
              <a:ea typeface="ＭＳ Ｐゴシック"/>
              <a:cs typeface="ＭＳ Ｐゴシック"/>
            </a:endParaRPr>
          </a:p>
          <a:p>
            <a:pPr eaLnBrk="1" hangingPunct="1"/>
            <a:endParaRPr lang="en-GB" dirty="0" smtClean="0">
              <a:latin typeface="Arial" pitchFamily="34" charset="0"/>
              <a:ea typeface="ＭＳ Ｐゴシック"/>
              <a:cs typeface="ＭＳ Ｐゴシック"/>
            </a:endParaRPr>
          </a:p>
          <a:p>
            <a:endParaRPr lang="en-GB" dirty="0"/>
          </a:p>
        </p:txBody>
      </p:sp>
      <p:sp>
        <p:nvSpPr>
          <p:cNvPr id="4" name="Slide Number Placeholder 3"/>
          <p:cNvSpPr>
            <a:spLocks noGrp="1"/>
          </p:cNvSpPr>
          <p:nvPr>
            <p:ph type="sldNum" sz="quarter" idx="10"/>
          </p:nvPr>
        </p:nvSpPr>
        <p:spPr/>
        <p:txBody>
          <a:bodyPr/>
          <a:lstStyle/>
          <a:p>
            <a:fld id="{4D49893F-9B3D-4117-83F1-F0293F920E62}"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199212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32B6F6CF-3930-46CF-8AF1-7B6541D79CC4}" type="slidenum">
              <a:rPr lang="en-GB" smtClean="0">
                <a:solidFill>
                  <a:srgbClr val="000000"/>
                </a:solidFill>
                <a:latin typeface="Calibri" pitchFamily="34" charset="0"/>
              </a:rPr>
              <a:pPr eaLnBrk="1" fontAlgn="base" hangingPunct="1">
                <a:spcBef>
                  <a:spcPct val="0"/>
                </a:spcBef>
                <a:spcAft>
                  <a:spcPct val="0"/>
                </a:spcAft>
              </a:pPr>
              <a:t>17</a:t>
            </a:fld>
            <a:endParaRPr lang="en-GB" smtClean="0">
              <a:solidFill>
                <a:srgbClr val="000000"/>
              </a:solidFill>
              <a:latin typeface="Calibri" pitchFamily="34" charset="0"/>
            </a:endParaRP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3905766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normAutofit fontScale="85000" lnSpcReduction="20000"/>
          </a:bodyPr>
          <a:lstStyle/>
          <a:p>
            <a:r>
              <a:rPr lang="en-GB" sz="1200" kern="1200" baseline="0" dirty="0" smtClean="0">
                <a:solidFill>
                  <a:schemeClr val="tx1"/>
                </a:solidFill>
                <a:latin typeface="+mn-lt"/>
                <a:ea typeface="+mn-ea"/>
                <a:cs typeface="+mn-cs"/>
              </a:rPr>
              <a:t>To carry the CE mark, under Category III of the European PPE Directive (EU Regulation 89/686/EEC), Chemical Protective Clothing in most cases will conform to one or more of the “Type” standards. As shown on the previous slide there are 6 types in total. </a:t>
            </a:r>
            <a:r>
              <a:rPr lang="en-GB" sz="1200" kern="1200" baseline="0" dirty="0" err="1" smtClean="0">
                <a:solidFill>
                  <a:schemeClr val="tx1"/>
                </a:solidFill>
                <a:latin typeface="+mn-lt"/>
                <a:ea typeface="+mn-ea"/>
                <a:cs typeface="+mn-cs"/>
              </a:rPr>
              <a:t>Microchem’s</a:t>
            </a:r>
            <a:r>
              <a:rPr lang="en-GB" sz="1200" kern="1200" baseline="0" dirty="0" smtClean="0">
                <a:solidFill>
                  <a:schemeClr val="tx1"/>
                </a:solidFill>
                <a:latin typeface="+mn-lt"/>
                <a:ea typeface="+mn-ea"/>
                <a:cs typeface="+mn-cs"/>
              </a:rPr>
              <a:t> expertise for the moment focuses on liquid and particulate chemical hazards, in other words Types 3, 4, 5 and 6</a:t>
            </a:r>
          </a:p>
          <a:p>
            <a:endParaRPr lang="en-GB" sz="1200" kern="1200" baseline="0" dirty="0" smtClean="0">
              <a:solidFill>
                <a:schemeClr val="tx1"/>
              </a:solidFill>
              <a:latin typeface="+mn-lt"/>
              <a:ea typeface="+mn-ea"/>
              <a:cs typeface="+mn-cs"/>
            </a:endParaRPr>
          </a:p>
          <a:p>
            <a:r>
              <a:rPr lang="en-GB" sz="1200" b="1" kern="1200" baseline="0" dirty="0" smtClean="0">
                <a:solidFill>
                  <a:schemeClr val="tx1"/>
                </a:solidFill>
                <a:latin typeface="+mn-lt"/>
                <a:ea typeface="+mn-ea"/>
                <a:cs typeface="+mn-cs"/>
              </a:rPr>
              <a:t>Note: European standards are a recipe for proving that a product conforms to the basic health &amp; safety requirement of the European PPE directive. Conformance to standards is not the only way of proving compliance….</a:t>
            </a:r>
          </a:p>
          <a:p>
            <a:endParaRPr lang="en-GB"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mn-lt"/>
                <a:ea typeface="+mn-ea"/>
                <a:cs typeface="+mn-cs"/>
              </a:rPr>
              <a:t>This slide sets out the test methods within each of these “Types”. Fundamentally, conformance to one or more of these types ensures that;</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sz="1200" u="none" kern="1200" baseline="0" dirty="0" smtClean="0">
                <a:solidFill>
                  <a:schemeClr val="tx1"/>
                </a:solidFill>
                <a:latin typeface="+mn-lt"/>
                <a:ea typeface="+mn-ea"/>
                <a:cs typeface="+mn-cs"/>
              </a:rPr>
              <a:t>Products are made in accordance with the highest quality standards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sz="1200" u="none" kern="1200" baseline="0" dirty="0" smtClean="0">
                <a:solidFill>
                  <a:schemeClr val="tx1"/>
                </a:solidFill>
                <a:latin typeface="+mn-lt"/>
                <a:ea typeface="+mn-ea"/>
                <a:cs typeface="+mn-cs"/>
              </a:rPr>
              <a:t>Product are correctly identified and labelled (instructions for use documentation to be provide with the smallest commercial sales unit, i.e. each coverall, is a legal requirement!)</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sz="1200" u="none" kern="1200" baseline="0" dirty="0" smtClean="0">
                <a:solidFill>
                  <a:schemeClr val="tx1"/>
                </a:solidFill>
                <a:latin typeface="+mn-lt"/>
                <a:ea typeface="+mn-ea"/>
                <a:cs typeface="+mn-cs"/>
              </a:rPr>
              <a:t>Products meet or exceed the minimum performance requirements for physical performance and chemical barrier specified within the “Type” standard</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GB" sz="1200" u="none"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GB" sz="1200" u="none" kern="1200" baseline="0" dirty="0" smtClean="0">
                <a:solidFill>
                  <a:schemeClr val="tx1"/>
                </a:solidFill>
                <a:latin typeface="+mn-lt"/>
                <a:ea typeface="+mn-ea"/>
                <a:cs typeface="+mn-cs"/>
              </a:rPr>
              <a:t>And finally, this system provides a common means for the comparison of product performance across different products and manufacturers </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GB" sz="1200" u="none" kern="1200" baseline="0" dirty="0" smtClean="0">
                <a:solidFill>
                  <a:schemeClr val="tx1"/>
                </a:solidFill>
                <a:latin typeface="+mn-lt"/>
                <a:ea typeface="+mn-ea"/>
                <a:cs typeface="+mn-cs"/>
              </a:rPr>
              <a:t>(no one can pick a different test method just because it suits their product!!)</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GB" sz="1200" u="none" kern="1200" baseline="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GB" sz="1200" u="none" kern="1200" baseline="0" dirty="0" smtClean="0">
                <a:solidFill>
                  <a:schemeClr val="tx1"/>
                </a:solidFill>
                <a:latin typeface="+mn-lt"/>
                <a:ea typeface="+mn-ea"/>
                <a:cs typeface="+mn-cs"/>
              </a:rPr>
              <a:t>*Type 1b suits are only subjected to the inward leakage test of the face mask is not permanently joined to the suit</a:t>
            </a:r>
          </a:p>
          <a:p>
            <a:r>
              <a:rPr lang="en-GB" sz="1200" kern="1200" baseline="0" dirty="0" smtClean="0">
                <a:solidFill>
                  <a:schemeClr val="tx1"/>
                </a:solidFill>
                <a:latin typeface="+mn-lt"/>
                <a:ea typeface="+mn-ea"/>
                <a:cs typeface="+mn-cs"/>
              </a:rPr>
              <a:t>** EN 942 is  out of sync with the other “Type standard” in that the test methods and performance classifications are specified within the standard and not referred to EN 14325</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Note: the inward leakage test for Type 1b, 1c and 2 suits is virtually the same as EN ISO 13982-2 (for Type 5 suits) only there is the option within EN 943 to use </a:t>
            </a:r>
            <a:r>
              <a:rPr lang="en-GB" sz="1200" kern="1200" baseline="0" dirty="0" err="1" smtClean="0">
                <a:solidFill>
                  <a:schemeClr val="tx1"/>
                </a:solidFill>
                <a:latin typeface="+mn-lt"/>
                <a:ea typeface="+mn-ea"/>
                <a:cs typeface="+mn-cs"/>
              </a:rPr>
              <a:t>Sulfur</a:t>
            </a:r>
            <a:r>
              <a:rPr lang="en-GB" sz="1200" kern="1200" baseline="0" dirty="0" smtClean="0">
                <a:solidFill>
                  <a:schemeClr val="tx1"/>
                </a:solidFill>
                <a:latin typeface="+mn-lt"/>
                <a:ea typeface="+mn-ea"/>
                <a:cs typeface="+mn-cs"/>
              </a:rPr>
              <a:t> Hexafluoride gas instead of sodium chloride particles in the inward leakage is measured from directly in front of the wearers mouth (EN ISO 13982 the measurements are taken from the chest, waist and knee). Also, the limit for inward leakage is set at “not greater than 0.05%” which is much more stringent than for Typ3 5 suits as we will discover later…</a:t>
            </a:r>
          </a:p>
        </p:txBody>
      </p:sp>
      <p:sp>
        <p:nvSpPr>
          <p:cNvPr id="60420" name="Slide Number Placeholder 3"/>
          <p:cNvSpPr>
            <a:spLocks noGrp="1"/>
          </p:cNvSpPr>
          <p:nvPr>
            <p:ph type="sldNum" sz="quarter" idx="5"/>
          </p:nvPr>
        </p:nvSpPr>
        <p:spPr>
          <a:noFill/>
        </p:spPr>
        <p:txBody>
          <a:bodyPr/>
          <a:lstStyle/>
          <a:p>
            <a:fld id="{92686A42-A362-4B00-8C9A-4E4234F76323}" type="slidenum">
              <a:rPr lang="en-GB">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2530780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previous two slides can</a:t>
            </a:r>
            <a:r>
              <a:rPr lang="en-US" baseline="0" dirty="0" smtClean="0"/>
              <a:t> also serve as a checklist to spot potentially non-conforming/illegal product, since each of the test methods listed (excluding EN 14325 / EN 340) should be referenced on the product user instructions. This is in addition to the CE XXXX mark, reference to the Type standards (including the year of the standard) etc.</a:t>
            </a:r>
          </a:p>
          <a:p>
            <a:pPr eaLnBrk="1" hangingPunct="1">
              <a:spcBef>
                <a:spcPct val="0"/>
              </a:spcBef>
            </a:pPr>
            <a:endParaRPr lang="en-US" baseline="0" dirty="0"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E35D36E-F14C-4CC5-9190-2F1BCB653D20}" type="slidenum">
              <a:rPr lang="en-GB">
                <a:solidFill>
                  <a:srgbClr val="000000"/>
                </a:solidFill>
                <a:latin typeface="Calibri" pitchFamily="34" charset="0"/>
              </a:rPr>
              <a:pPr eaLnBrk="1" hangingPunct="1"/>
              <a:t>19</a:t>
            </a:fld>
            <a:endParaRPr lang="en-GB">
              <a:solidFill>
                <a:srgbClr val="000000"/>
              </a:solidFill>
              <a:latin typeface="Calibri" pitchFamily="34" charset="0"/>
            </a:endParaRPr>
          </a:p>
        </p:txBody>
      </p:sp>
    </p:spTree>
    <p:extLst>
      <p:ext uri="{BB962C8B-B14F-4D97-AF65-F5344CB8AC3E}">
        <p14:creationId xmlns:p14="http://schemas.microsoft.com/office/powerpoint/2010/main" val="637047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9893F-9B3D-4117-83F1-F0293F920E62}" type="slidenum">
              <a:rPr lang="en-GB" smtClean="0"/>
              <a:pPr/>
              <a:t>2</a:t>
            </a:fld>
            <a:endParaRPr lang="en-GB"/>
          </a:p>
        </p:txBody>
      </p:sp>
    </p:spTree>
    <p:extLst>
      <p:ext uri="{BB962C8B-B14F-4D97-AF65-F5344CB8AC3E}">
        <p14:creationId xmlns:p14="http://schemas.microsoft.com/office/powerpoint/2010/main" val="4261310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9893F-9B3D-4117-83F1-F0293F920E62}" type="slidenum">
              <a:rPr lang="en-GB" smtClean="0"/>
              <a:pPr/>
              <a:t>20</a:t>
            </a:fld>
            <a:endParaRPr lang="en-GB"/>
          </a:p>
        </p:txBody>
      </p:sp>
    </p:spTree>
    <p:extLst>
      <p:ext uri="{BB962C8B-B14F-4D97-AF65-F5344CB8AC3E}">
        <p14:creationId xmlns:p14="http://schemas.microsoft.com/office/powerpoint/2010/main" val="2397554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9893F-9B3D-4117-83F1-F0293F920E62}" type="slidenum">
              <a:rPr lang="en-GB" smtClean="0"/>
              <a:pPr/>
              <a:t>21</a:t>
            </a:fld>
            <a:endParaRPr lang="en-GB"/>
          </a:p>
        </p:txBody>
      </p:sp>
    </p:spTree>
    <p:extLst>
      <p:ext uri="{BB962C8B-B14F-4D97-AF65-F5344CB8AC3E}">
        <p14:creationId xmlns:p14="http://schemas.microsoft.com/office/powerpoint/2010/main" val="1393984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9893F-9B3D-4117-83F1-F0293F920E62}" type="slidenum">
              <a:rPr lang="en-GB" smtClean="0"/>
              <a:pPr/>
              <a:t>22</a:t>
            </a:fld>
            <a:endParaRPr lang="en-GB"/>
          </a:p>
        </p:txBody>
      </p:sp>
    </p:spTree>
    <p:extLst>
      <p:ext uri="{BB962C8B-B14F-4D97-AF65-F5344CB8AC3E}">
        <p14:creationId xmlns:p14="http://schemas.microsoft.com/office/powerpoint/2010/main" val="3313125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9893F-9B3D-4117-83F1-F0293F920E62}" type="slidenum">
              <a:rPr lang="en-GB" smtClean="0"/>
              <a:pPr/>
              <a:t>23</a:t>
            </a:fld>
            <a:endParaRPr lang="en-GB"/>
          </a:p>
        </p:txBody>
      </p:sp>
    </p:spTree>
    <p:extLst>
      <p:ext uri="{BB962C8B-B14F-4D97-AF65-F5344CB8AC3E}">
        <p14:creationId xmlns:p14="http://schemas.microsoft.com/office/powerpoint/2010/main" val="2057123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buFontTx/>
              <a:buChar char="-"/>
              <a:defRPr/>
            </a:pPr>
            <a:endParaRPr lang="en-GB" dirty="0" smtClean="0"/>
          </a:p>
        </p:txBody>
      </p:sp>
      <p:sp>
        <p:nvSpPr>
          <p:cNvPr id="135172"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0BCDFFBC-A48B-4057-8BE4-8B3A9021114C}" type="datetime1">
              <a:rPr lang="en-US" smtClean="0">
                <a:solidFill>
                  <a:srgbClr val="000000"/>
                </a:solidFill>
                <a:latin typeface="Calibri" pitchFamily="34" charset="0"/>
              </a:rPr>
              <a:pPr eaLnBrk="1" fontAlgn="base" hangingPunct="1">
                <a:spcBef>
                  <a:spcPct val="0"/>
                </a:spcBef>
                <a:spcAft>
                  <a:spcPct val="0"/>
                </a:spcAft>
              </a:pPr>
              <a:t>2/18/2014</a:t>
            </a:fld>
            <a:endParaRPr lang="en-GB" smtClean="0">
              <a:solidFill>
                <a:srgbClr val="000000"/>
              </a:solidFill>
              <a:latin typeface="Calibri" pitchFamily="34" charset="0"/>
            </a:endParaRPr>
          </a:p>
        </p:txBody>
      </p:sp>
      <p:sp>
        <p:nvSpPr>
          <p:cNvPr id="13517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GB" smtClean="0">
              <a:solidFill>
                <a:srgbClr val="000000"/>
              </a:solidFill>
              <a:latin typeface="Calibri" pitchFamily="34" charset="0"/>
            </a:endParaRPr>
          </a:p>
        </p:txBody>
      </p:sp>
      <p:sp>
        <p:nvSpPr>
          <p:cNvPr id="13517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1E08DD1C-8DB3-4E5B-B2BE-7C5B63B7C1B6}" type="slidenum">
              <a:rPr lang="en-GB" smtClean="0">
                <a:solidFill>
                  <a:srgbClr val="000000"/>
                </a:solidFill>
                <a:latin typeface="Calibri" pitchFamily="34" charset="0"/>
              </a:rPr>
              <a:pPr eaLnBrk="1" fontAlgn="base" hangingPunct="1">
                <a:spcBef>
                  <a:spcPct val="0"/>
                </a:spcBef>
                <a:spcAft>
                  <a:spcPct val="0"/>
                </a:spcAft>
              </a:pPr>
              <a:t>24</a:t>
            </a:fld>
            <a:endParaRPr lang="en-GB" smtClean="0">
              <a:solidFill>
                <a:srgbClr val="000000"/>
              </a:solidFill>
              <a:latin typeface="Calibri" pitchFamily="34" charset="0"/>
            </a:endParaRPr>
          </a:p>
        </p:txBody>
      </p:sp>
    </p:spTree>
    <p:extLst>
      <p:ext uri="{BB962C8B-B14F-4D97-AF65-F5344CB8AC3E}">
        <p14:creationId xmlns:p14="http://schemas.microsoft.com/office/powerpoint/2010/main" val="4279175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a:t>
            </a:r>
            <a:r>
              <a:rPr lang="en-GB" baseline="0" dirty="0" smtClean="0"/>
              <a:t> six “types” offer an indication of the performance of the product to protect against one or more chemical hazards in various states, be it vapour, liquid or particulate. Conformance to one or more of these types indicates that a garment has met the minimum requirements set by the product performance standard. Users have to be aware though that there can significant performance differences between different products, even though they are certified to the same “type”.</a:t>
            </a:r>
          </a:p>
        </p:txBody>
      </p:sp>
      <p:sp>
        <p:nvSpPr>
          <p:cNvPr id="4" name="Slide Number Placeholder 3"/>
          <p:cNvSpPr>
            <a:spLocks noGrp="1"/>
          </p:cNvSpPr>
          <p:nvPr>
            <p:ph type="sldNum" sz="quarter" idx="10"/>
          </p:nvPr>
        </p:nvSpPr>
        <p:spPr/>
        <p:txBody>
          <a:bodyPr/>
          <a:lstStyle/>
          <a:p>
            <a:fld id="{4D49893F-9B3D-4117-83F1-F0293F920E62}" type="slidenum">
              <a:rPr lang="en-GB" smtClean="0"/>
              <a:pPr/>
              <a:t>25</a:t>
            </a:fld>
            <a:endParaRPr lang="en-GB"/>
          </a:p>
        </p:txBody>
      </p:sp>
    </p:spTree>
    <p:extLst>
      <p:ext uri="{BB962C8B-B14F-4D97-AF65-F5344CB8AC3E}">
        <p14:creationId xmlns:p14="http://schemas.microsoft.com/office/powerpoint/2010/main" val="1828620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Important note: </a:t>
            </a:r>
            <a:r>
              <a:rPr lang="en-GB" b="0" baseline="0" dirty="0" smtClean="0"/>
              <a:t>This guide is simplified and as such a c</a:t>
            </a:r>
            <a:r>
              <a:rPr lang="en-GB" baseline="0" dirty="0" smtClean="0"/>
              <a:t>hemical Protective clothing’s suitability for a particular use should only be determined by a trained expert in occupational health &amp; safety. In accordance with the PPE at Work regulations the responsibility for selecting the correct PPE remains that of the employer.</a:t>
            </a:r>
            <a:endParaRPr lang="en-GB" dirty="0" smtClean="0"/>
          </a:p>
          <a:p>
            <a:pPr>
              <a:defRPr/>
            </a:pPr>
            <a:endParaRPr lang="en-GB" dirty="0" smtClean="0"/>
          </a:p>
          <a:p>
            <a:pPr>
              <a:defRPr/>
            </a:pPr>
            <a:endParaRPr lang="en-GB" dirty="0" smtClean="0"/>
          </a:p>
          <a:p>
            <a:pPr>
              <a:defRPr/>
            </a:pPr>
            <a:r>
              <a:rPr lang="en-GB" b="1" u="sng" dirty="0" smtClean="0"/>
              <a:t>Guidelines/ international standards to consider when utilising</a:t>
            </a:r>
            <a:r>
              <a:rPr lang="en-GB" b="1" u="sng" baseline="0" dirty="0" smtClean="0"/>
              <a:t> this flowchart:</a:t>
            </a:r>
          </a:p>
          <a:p>
            <a:pPr>
              <a:defRPr/>
            </a:pPr>
            <a:endParaRPr lang="en-GB" dirty="0" smtClean="0"/>
          </a:p>
          <a:p>
            <a:pPr>
              <a:defRPr/>
            </a:pPr>
            <a:r>
              <a:rPr lang="en-GB" b="1" dirty="0" smtClean="0"/>
              <a:t>NFPA 1992 – Liquid Splash Protection (utilises penetration under pressure ASTM F 903/ISO</a:t>
            </a:r>
            <a:r>
              <a:rPr lang="en-GB" b="1" baseline="0" dirty="0" smtClean="0"/>
              <a:t> 13994</a:t>
            </a:r>
            <a:r>
              <a:rPr lang="en-GB" b="1" dirty="0" smtClean="0"/>
              <a:t> testing)</a:t>
            </a:r>
          </a:p>
          <a:p>
            <a:pPr>
              <a:defRPr/>
            </a:pPr>
            <a:r>
              <a:rPr lang="en-GB" dirty="0" smtClean="0">
                <a:latin typeface="NewBaskerville-Roman"/>
              </a:rPr>
              <a:t>Clause 1-1.4 This standard shall not apply to protective ensembles or clothing for hazardous materials emergencies involving known or suspected carcinogens, hazardous materials with known skin toxicity, or hazardous material </a:t>
            </a:r>
            <a:r>
              <a:rPr lang="en-GB" dirty="0" err="1" smtClean="0">
                <a:latin typeface="NewBaskerville-Roman"/>
              </a:rPr>
              <a:t>vapor</a:t>
            </a:r>
            <a:r>
              <a:rPr lang="en-GB" dirty="0" smtClean="0">
                <a:latin typeface="NewBaskerville-Roman"/>
              </a:rPr>
              <a:t> atmospheres</a:t>
            </a:r>
            <a:endParaRPr lang="en-GB" sz="1400" dirty="0" smtClean="0">
              <a:latin typeface="NewBaskerville-Roman"/>
            </a:endParaRPr>
          </a:p>
          <a:p>
            <a:pPr>
              <a:buFontTx/>
              <a:buChar char="-"/>
              <a:defRPr/>
            </a:pPr>
            <a:endParaRPr lang="en-GB" dirty="0" smtClean="0"/>
          </a:p>
          <a:p>
            <a:pPr>
              <a:defRPr/>
            </a:pPr>
            <a:r>
              <a:rPr lang="en-GB" b="1" dirty="0" smtClean="0"/>
              <a:t>EN 943-2 – Performance Requirements for “Gas-Tight” (Type 1) chemical protective suits for emergency teams</a:t>
            </a:r>
          </a:p>
          <a:p>
            <a:pPr>
              <a:defRPr/>
            </a:pPr>
            <a:r>
              <a:rPr lang="en-GB" dirty="0" smtClean="0"/>
              <a:t>Clause 5.2 If Class 2 (&gt;30mins normalised breakthrough time at 1.0ug/cm2/min) is not achieved for any material or component part tested the instructions for use shall identify that this chemical protective suit is not suitable for use with this chemical under continuous exposure</a:t>
            </a:r>
          </a:p>
          <a:p>
            <a:pPr>
              <a:defRPr/>
            </a:pPr>
            <a:endParaRPr lang="en-GB" dirty="0" smtClean="0"/>
          </a:p>
          <a:p>
            <a:pPr>
              <a:defRPr/>
            </a:pPr>
            <a:r>
              <a:rPr lang="en-GB" b="1" dirty="0" smtClean="0"/>
              <a:t>PD CEN/TR 15419: 2006 Protective clothing — Guidelines for selection, use, care and maintenance of chemical protective clothing</a:t>
            </a:r>
          </a:p>
          <a:p>
            <a:pPr>
              <a:buFontTx/>
              <a:buChar char="-"/>
              <a:defRPr/>
            </a:pPr>
            <a:r>
              <a:rPr lang="en-GB" dirty="0" smtClean="0"/>
              <a:t>Breakthrough times should be considered as an indication of the resistance of materials to diffusive permeation, not as real use times. Real use times depend on a lot of other factors, e.g. temperature, movements, pressure etc.</a:t>
            </a:r>
          </a:p>
          <a:p>
            <a:pPr>
              <a:defRPr/>
            </a:pPr>
            <a:endParaRPr lang="en-GB" dirty="0" smtClean="0"/>
          </a:p>
          <a:p>
            <a:pPr>
              <a:defRPr/>
            </a:pPr>
            <a:r>
              <a:rPr lang="en-GB" dirty="0" smtClean="0"/>
              <a:t>- Although class 6 performance is to be preferred, fabrics that only achieve class 2 or 3 may still give adequate protection, provided that any surface contamination is washed off the garment promptly and that no gross chemical degradation is apparent.</a:t>
            </a:r>
          </a:p>
          <a:p>
            <a:pPr>
              <a:defRPr/>
            </a:pPr>
            <a:endParaRPr lang="en-GB" dirty="0" smtClean="0"/>
          </a:p>
          <a:p>
            <a:pPr>
              <a:defRPr/>
            </a:pPr>
            <a:r>
              <a:rPr lang="en-GB" dirty="0" smtClean="0"/>
              <a:t>3.6.2.1 General</a:t>
            </a:r>
          </a:p>
          <a:p>
            <a:pPr>
              <a:defRPr/>
            </a:pPr>
            <a:r>
              <a:rPr lang="en-GB" dirty="0" smtClean="0"/>
              <a:t>These tests intend to assess the barrier properties of materials against the ingress of chemicals by a diffusive molecular process (permeation test) or through small openings in the material (penetration test). The permeation test is performed on air-impermeable materials, whereas the penetration test is more appropriate</a:t>
            </a:r>
          </a:p>
          <a:p>
            <a:pPr>
              <a:defRPr/>
            </a:pPr>
            <a:r>
              <a:rPr lang="en-GB" dirty="0" smtClean="0"/>
              <a:t>for air-permeable materials.</a:t>
            </a:r>
          </a:p>
          <a:p>
            <a:pPr>
              <a:defRPr/>
            </a:pPr>
            <a:endParaRPr lang="en-GB" dirty="0" smtClean="0"/>
          </a:p>
          <a:p>
            <a:pPr>
              <a:buFontTx/>
              <a:buChar char="-"/>
              <a:defRPr/>
            </a:pPr>
            <a:endParaRPr lang="en-GB" dirty="0" smtClean="0"/>
          </a:p>
        </p:txBody>
      </p:sp>
      <p:sp>
        <p:nvSpPr>
          <p:cNvPr id="99332" name="Date Placeholder 3"/>
          <p:cNvSpPr>
            <a:spLocks noGrp="1"/>
          </p:cNvSpPr>
          <p:nvPr>
            <p:ph type="dt" sz="quarter" idx="1"/>
          </p:nvPr>
        </p:nvSpPr>
        <p:spPr bwMode="auto">
          <a:noFill/>
          <a:ln>
            <a:miter lim="800000"/>
            <a:headEnd/>
            <a:tailEnd/>
          </a:ln>
        </p:spPr>
        <p:txBody>
          <a:bodyPr/>
          <a:lstStyle/>
          <a:p>
            <a:fld id="{4216CA66-40F9-4185-95F1-B2364F1BB721}" type="datetime1">
              <a:rPr lang="en-US">
                <a:solidFill>
                  <a:prstClr val="black"/>
                </a:solidFill>
                <a:latin typeface="Calibri" pitchFamily="34" charset="0"/>
              </a:rPr>
              <a:pPr/>
              <a:t>2/18/2014</a:t>
            </a:fld>
            <a:endParaRPr lang="en-GB">
              <a:solidFill>
                <a:prstClr val="black"/>
              </a:solidFill>
              <a:latin typeface="Calibri" pitchFamily="34" charset="0"/>
            </a:endParaRPr>
          </a:p>
        </p:txBody>
      </p:sp>
      <p:sp>
        <p:nvSpPr>
          <p:cNvPr id="99333" name="Footer Placeholder 4"/>
          <p:cNvSpPr>
            <a:spLocks noGrp="1"/>
          </p:cNvSpPr>
          <p:nvPr>
            <p:ph type="ftr" sz="quarter" idx="4"/>
          </p:nvPr>
        </p:nvSpPr>
        <p:spPr bwMode="auto">
          <a:noFill/>
          <a:ln>
            <a:miter lim="800000"/>
            <a:headEnd/>
            <a:tailEnd/>
          </a:ln>
        </p:spPr>
        <p:txBody>
          <a:bodyPr/>
          <a:lstStyle/>
          <a:p>
            <a:endParaRPr lang="en-GB">
              <a:solidFill>
                <a:prstClr val="black"/>
              </a:solidFill>
              <a:latin typeface="Calibri" pitchFamily="34" charset="0"/>
            </a:endParaRPr>
          </a:p>
        </p:txBody>
      </p:sp>
      <p:sp>
        <p:nvSpPr>
          <p:cNvPr id="99334" name="Slide Number Placeholder 5"/>
          <p:cNvSpPr>
            <a:spLocks noGrp="1"/>
          </p:cNvSpPr>
          <p:nvPr>
            <p:ph type="sldNum" sz="quarter" idx="5"/>
          </p:nvPr>
        </p:nvSpPr>
        <p:spPr bwMode="auto">
          <a:noFill/>
          <a:ln>
            <a:miter lim="800000"/>
            <a:headEnd/>
            <a:tailEnd/>
          </a:ln>
        </p:spPr>
        <p:txBody>
          <a:bodyPr/>
          <a:lstStyle/>
          <a:p>
            <a:fld id="{C4EEB959-C4D8-4CA9-8A7B-70E992402FDF}" type="slidenum">
              <a:rPr lang="en-GB">
                <a:solidFill>
                  <a:prstClr val="black"/>
                </a:solidFill>
                <a:latin typeface="Calibri" pitchFamily="34" charset="0"/>
              </a:rPr>
              <a:pPr/>
              <a:t>26</a:t>
            </a:fld>
            <a:endParaRPr lang="en-GB">
              <a:solidFill>
                <a:prstClr val="black"/>
              </a:solidFill>
              <a:latin typeface="Calibri" pitchFamily="34" charset="0"/>
            </a:endParaRPr>
          </a:p>
        </p:txBody>
      </p:sp>
    </p:spTree>
    <p:extLst>
      <p:ext uri="{BB962C8B-B14F-4D97-AF65-F5344CB8AC3E}">
        <p14:creationId xmlns:p14="http://schemas.microsoft.com/office/powerpoint/2010/main" val="528056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buFontTx/>
              <a:buChar char="-"/>
              <a:defRPr/>
            </a:pPr>
            <a:endParaRPr lang="en-GB" dirty="0" smtClean="0"/>
          </a:p>
        </p:txBody>
      </p:sp>
      <p:sp>
        <p:nvSpPr>
          <p:cNvPr id="13824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1C71AE8B-9A65-4561-9DC1-13B5F4154CD7}" type="datetime1">
              <a:rPr lang="en-US" smtClean="0">
                <a:solidFill>
                  <a:srgbClr val="000000"/>
                </a:solidFill>
                <a:latin typeface="Calibri" pitchFamily="34" charset="0"/>
              </a:rPr>
              <a:pPr eaLnBrk="1" fontAlgn="base" hangingPunct="1">
                <a:spcBef>
                  <a:spcPct val="0"/>
                </a:spcBef>
                <a:spcAft>
                  <a:spcPct val="0"/>
                </a:spcAft>
              </a:pPr>
              <a:t>2/18/2014</a:t>
            </a:fld>
            <a:endParaRPr lang="en-GB" smtClean="0">
              <a:solidFill>
                <a:srgbClr val="000000"/>
              </a:solidFill>
              <a:latin typeface="Calibri" pitchFamily="34" charset="0"/>
            </a:endParaRPr>
          </a:p>
        </p:txBody>
      </p:sp>
      <p:sp>
        <p:nvSpPr>
          <p:cNvPr id="138245"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endParaRPr lang="en-GB" smtClean="0">
              <a:solidFill>
                <a:srgbClr val="000000"/>
              </a:solidFill>
              <a:latin typeface="Calibri" pitchFamily="34" charset="0"/>
            </a:endParaRPr>
          </a:p>
        </p:txBody>
      </p:sp>
      <p:sp>
        <p:nvSpPr>
          <p:cNvPr id="13824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224A3185-AF28-48A6-A2AD-46967C0AC174}" type="slidenum">
              <a:rPr lang="en-GB" smtClean="0">
                <a:solidFill>
                  <a:srgbClr val="000000"/>
                </a:solidFill>
                <a:latin typeface="Calibri" pitchFamily="34" charset="0"/>
              </a:rPr>
              <a:pPr eaLnBrk="1" fontAlgn="base" hangingPunct="1">
                <a:spcBef>
                  <a:spcPct val="0"/>
                </a:spcBef>
                <a:spcAft>
                  <a:spcPct val="0"/>
                </a:spcAft>
              </a:pPr>
              <a:t>27</a:t>
            </a:fld>
            <a:endParaRPr lang="en-GB" smtClean="0">
              <a:solidFill>
                <a:srgbClr val="000000"/>
              </a:solidFill>
              <a:latin typeface="Calibri" pitchFamily="34" charset="0"/>
            </a:endParaRPr>
          </a:p>
        </p:txBody>
      </p:sp>
    </p:spTree>
    <p:extLst>
      <p:ext uri="{BB962C8B-B14F-4D97-AF65-F5344CB8AC3E}">
        <p14:creationId xmlns:p14="http://schemas.microsoft.com/office/powerpoint/2010/main" val="2427526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382C3A-F4D4-B94B-9C09-649BF58509D9}" type="slidenum">
              <a:rPr lang="en-US">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6533904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382C3A-F4D4-B94B-9C09-649BF58509D9}" type="slidenum">
              <a:rPr lang="en-US">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146388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The PPE directive sets out the manufacturers obligations and that of member states with regards to market surveillance. The use of PPE and the health &amp; safety of workers is covered in other directives</a:t>
            </a:r>
          </a:p>
          <a:p>
            <a:pPr eaLnBrk="1" hangingPunct="1">
              <a:spcBef>
                <a:spcPct val="0"/>
              </a:spcBef>
            </a:pPr>
            <a:endParaRPr lang="en-GB" dirty="0" smtClean="0"/>
          </a:p>
          <a:p>
            <a:pPr eaLnBrk="1" hangingPunct="1">
              <a:spcBef>
                <a:spcPct val="0"/>
              </a:spcBef>
            </a:pPr>
            <a:r>
              <a:rPr lang="en-GB" dirty="0" smtClean="0"/>
              <a:t>The PPE directive is a “New Approach” directive laying down Basic Health and Safety</a:t>
            </a:r>
          </a:p>
          <a:p>
            <a:pPr eaLnBrk="1" hangingPunct="1">
              <a:spcBef>
                <a:spcPct val="0"/>
              </a:spcBef>
            </a:pPr>
            <a:r>
              <a:rPr lang="en-GB" dirty="0" smtClean="0"/>
              <a:t>Requirements (BHSR) and leaving it to standards, primarily European harmonised standards,</a:t>
            </a:r>
          </a:p>
          <a:p>
            <a:pPr eaLnBrk="1" hangingPunct="1">
              <a:spcBef>
                <a:spcPct val="0"/>
              </a:spcBef>
            </a:pPr>
            <a:r>
              <a:rPr lang="en-GB" dirty="0" smtClean="0"/>
              <a:t>to give technical expression of the relevant requirements contained in the directive.</a:t>
            </a: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18D8414F-37DA-4B68-B86C-10132F75241D}" type="slidenum">
              <a:rPr lang="en-GB" smtClean="0">
                <a:solidFill>
                  <a:srgbClr val="000000"/>
                </a:solidFill>
                <a:latin typeface="Calibri" pitchFamily="34" charset="0"/>
              </a:rPr>
              <a:pPr eaLnBrk="1" fontAlgn="base" hangingPunct="1">
                <a:spcBef>
                  <a:spcPct val="0"/>
                </a:spcBef>
                <a:spcAft>
                  <a:spcPct val="0"/>
                </a:spcAft>
              </a:pPr>
              <a:t>3</a:t>
            </a:fld>
            <a:endParaRPr lang="en-GB" smtClean="0">
              <a:solidFill>
                <a:srgbClr val="000000"/>
              </a:solidFill>
              <a:latin typeface="Calibri" pitchFamily="34" charset="0"/>
            </a:endParaRPr>
          </a:p>
        </p:txBody>
      </p:sp>
    </p:spTree>
    <p:extLst>
      <p:ext uri="{BB962C8B-B14F-4D97-AF65-F5344CB8AC3E}">
        <p14:creationId xmlns:p14="http://schemas.microsoft.com/office/powerpoint/2010/main" val="1337706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382C3A-F4D4-B94B-9C09-649BF58509D9}" type="slidenum">
              <a:rPr lang="en-US">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234330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GB">
                <a:latin typeface="Arial" charset="-52"/>
              </a:rPr>
              <a:t>Tips;</a:t>
            </a:r>
          </a:p>
          <a:p>
            <a:pPr eaLnBrk="1" hangingPunct="1">
              <a:buFontTx/>
              <a:buAutoNum type="arabicPeriod"/>
            </a:pPr>
            <a:r>
              <a:rPr lang="en-GB">
                <a:latin typeface="Arial" charset="-52"/>
              </a:rPr>
              <a:t>Put on under-gloves (i.e. disposable nitrile). This helps later when removing contaminated suit and provides additional protection in case of leakage</a:t>
            </a:r>
          </a:p>
          <a:p>
            <a:pPr eaLnBrk="1" hangingPunct="1">
              <a:buFontTx/>
              <a:buAutoNum type="arabicPeriod"/>
            </a:pPr>
            <a:r>
              <a:rPr lang="en-GB">
                <a:latin typeface="Arial" charset="-52"/>
              </a:rPr>
              <a:t>Where the under-glove under the suit sleeve and where applicable use the thumb loop to prevent sleeve movement when working</a:t>
            </a:r>
          </a:p>
          <a:p>
            <a:pPr eaLnBrk="1" hangingPunct="1"/>
            <a:endParaRPr lang="en-GB">
              <a:latin typeface="Arial" charset="-52"/>
            </a:endParaRPr>
          </a:p>
          <a:p>
            <a:pPr eaLnBrk="1" hangingPunct="1"/>
            <a:r>
              <a:rPr lang="en-GB">
                <a:latin typeface="Arial" charset="-52"/>
              </a:rPr>
              <a:t>Tips;</a:t>
            </a:r>
          </a:p>
          <a:p>
            <a:pPr eaLnBrk="1" hangingPunct="1">
              <a:buFontTx/>
              <a:buAutoNum type="arabicPeriod"/>
            </a:pPr>
            <a:r>
              <a:rPr lang="en-GB">
                <a:latin typeface="Arial" charset="-52"/>
              </a:rPr>
              <a:t>Help from colleagues (the buddy system) – to make sure the garment is properly sealed a colleague should be on hand to help</a:t>
            </a:r>
          </a:p>
          <a:p>
            <a:pPr eaLnBrk="1" hangingPunct="1">
              <a:buFontTx/>
              <a:buAutoNum type="arabicPeriod"/>
            </a:pPr>
            <a:r>
              <a:rPr lang="en-GB">
                <a:latin typeface="Arial" charset="-52"/>
              </a:rPr>
              <a:t>Use a suitable liquid proof tape i.e. PVC gaffer tape. Do not use a porous tape (I.e. masking tape) for obvious reasons. </a:t>
            </a:r>
          </a:p>
          <a:p>
            <a:pPr eaLnBrk="1" hangingPunct="1">
              <a:buFontTx/>
              <a:buAutoNum type="arabicPeriod"/>
            </a:pPr>
            <a:r>
              <a:rPr lang="en-GB">
                <a:latin typeface="Arial" charset="-52"/>
              </a:rPr>
              <a:t>Leave a looped end to make it easier to remove the tape later</a:t>
            </a:r>
          </a:p>
          <a:p>
            <a:endParaRPr lang="en-US"/>
          </a:p>
        </p:txBody>
      </p:sp>
      <p:sp>
        <p:nvSpPr>
          <p:cNvPr id="4" name="Slide Number Placeholder 3"/>
          <p:cNvSpPr>
            <a:spLocks noGrp="1"/>
          </p:cNvSpPr>
          <p:nvPr>
            <p:ph type="sldNum" sz="quarter" idx="10"/>
          </p:nvPr>
        </p:nvSpPr>
        <p:spPr/>
        <p:txBody>
          <a:bodyPr/>
          <a:lstStyle/>
          <a:p>
            <a:fld id="{CA382C3A-F4D4-B94B-9C09-649BF58509D9}" type="slidenum">
              <a:rPr lang="en-US">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5666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382C3A-F4D4-B94B-9C09-649BF58509D9}" type="slidenum">
              <a:rPr lang="en-US">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4201143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382C3A-F4D4-B94B-9C09-649BF58509D9}" type="slidenum">
              <a:rPr lang="en-US">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699193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9893F-9B3D-4117-83F1-F0293F920E62}" type="slidenum">
              <a:rPr lang="en-GB" smtClean="0"/>
              <a:pPr/>
              <a:t>34</a:t>
            </a:fld>
            <a:endParaRPr lang="en-GB"/>
          </a:p>
        </p:txBody>
      </p:sp>
    </p:spTree>
    <p:extLst>
      <p:ext uri="{BB962C8B-B14F-4D97-AF65-F5344CB8AC3E}">
        <p14:creationId xmlns:p14="http://schemas.microsoft.com/office/powerpoint/2010/main" val="3826022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382C3A-F4D4-B94B-9C09-649BF58509D9}" type="slidenum">
              <a:rPr lang="en-US">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8287649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GB">
                <a:latin typeface="Arial" charset="-52"/>
              </a:rPr>
              <a:t>Tips;</a:t>
            </a:r>
          </a:p>
          <a:p>
            <a:pPr eaLnBrk="1" hangingPunct="1">
              <a:buFontTx/>
              <a:buAutoNum type="arabicPeriod"/>
            </a:pPr>
            <a:r>
              <a:rPr lang="en-GB">
                <a:latin typeface="Arial" charset="-52"/>
              </a:rPr>
              <a:t>Put on under-gloves (i.e. disposable nitrile). This helps later when removing contaminated suit and provides additional protection in case of leakage</a:t>
            </a:r>
          </a:p>
          <a:p>
            <a:pPr eaLnBrk="1" hangingPunct="1">
              <a:buFontTx/>
              <a:buAutoNum type="arabicPeriod"/>
            </a:pPr>
            <a:r>
              <a:rPr lang="en-GB">
                <a:latin typeface="Arial" charset="-52"/>
              </a:rPr>
              <a:t>Where the under-glove under the suit sleeve and where applicable use the thumb loop to prevent sleeve movement when working</a:t>
            </a:r>
          </a:p>
          <a:p>
            <a:pPr eaLnBrk="1" hangingPunct="1"/>
            <a:endParaRPr lang="en-GB">
              <a:latin typeface="Arial" charset="-52"/>
            </a:endParaRPr>
          </a:p>
          <a:p>
            <a:pPr eaLnBrk="1" hangingPunct="1"/>
            <a:r>
              <a:rPr lang="en-GB">
                <a:latin typeface="Arial" charset="-52"/>
              </a:rPr>
              <a:t>Tips;</a:t>
            </a:r>
          </a:p>
          <a:p>
            <a:pPr eaLnBrk="1" hangingPunct="1">
              <a:buFontTx/>
              <a:buAutoNum type="arabicPeriod"/>
            </a:pPr>
            <a:r>
              <a:rPr lang="en-GB">
                <a:latin typeface="Arial" charset="-52"/>
              </a:rPr>
              <a:t>Help from colleagues (the buddy system) – to make sure the garment is properly sealed a colleague should be on hand to help</a:t>
            </a:r>
          </a:p>
          <a:p>
            <a:pPr eaLnBrk="1" hangingPunct="1">
              <a:buFontTx/>
              <a:buAutoNum type="arabicPeriod"/>
            </a:pPr>
            <a:r>
              <a:rPr lang="en-GB">
                <a:latin typeface="Arial" charset="-52"/>
              </a:rPr>
              <a:t>Use a suitable liquid proof tape i.e. PVC gaffer tape. Do not use a porous tape (I.e. masking tape) for obvious reasons. </a:t>
            </a:r>
          </a:p>
          <a:p>
            <a:pPr eaLnBrk="1" hangingPunct="1">
              <a:buFontTx/>
              <a:buAutoNum type="arabicPeriod"/>
            </a:pPr>
            <a:r>
              <a:rPr lang="en-GB">
                <a:latin typeface="Arial" charset="-52"/>
              </a:rPr>
              <a:t>Leave a looped end to make it easier to remove the tape later</a:t>
            </a:r>
          </a:p>
          <a:p>
            <a:endParaRPr lang="en-US"/>
          </a:p>
        </p:txBody>
      </p:sp>
      <p:sp>
        <p:nvSpPr>
          <p:cNvPr id="4" name="Slide Number Placeholder 3"/>
          <p:cNvSpPr>
            <a:spLocks noGrp="1"/>
          </p:cNvSpPr>
          <p:nvPr>
            <p:ph type="sldNum" sz="quarter" idx="10"/>
          </p:nvPr>
        </p:nvSpPr>
        <p:spPr/>
        <p:txBody>
          <a:bodyPr/>
          <a:lstStyle/>
          <a:p>
            <a:fld id="{CA382C3A-F4D4-B94B-9C09-649BF58509D9}" type="slidenum">
              <a:rPr lang="en-US">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964948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3CCD7CC5-AD51-4A4D-A251-D583E98F25F9}" type="slidenum">
              <a:rPr lang="en-GB" smtClean="0">
                <a:solidFill>
                  <a:srgbClr val="000000"/>
                </a:solidFill>
                <a:latin typeface="Calibri" pitchFamily="34" charset="0"/>
              </a:rPr>
              <a:pPr eaLnBrk="1" fontAlgn="base" hangingPunct="1">
                <a:spcBef>
                  <a:spcPct val="0"/>
                </a:spcBef>
                <a:spcAft>
                  <a:spcPct val="0"/>
                </a:spcAft>
              </a:pPr>
              <a:t>37</a:t>
            </a:fld>
            <a:endParaRPr lang="en-GB" smtClean="0">
              <a:solidFill>
                <a:srgbClr val="000000"/>
              </a:solidFill>
              <a:latin typeface="Calibri" pitchFamily="34" charset="0"/>
            </a:endParaRPr>
          </a:p>
        </p:txBody>
      </p:sp>
      <p:sp>
        <p:nvSpPr>
          <p:cNvPr id="140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smtClean="0"/>
          </a:p>
        </p:txBody>
      </p:sp>
    </p:spTree>
    <p:extLst>
      <p:ext uri="{BB962C8B-B14F-4D97-AF65-F5344CB8AC3E}">
        <p14:creationId xmlns:p14="http://schemas.microsoft.com/office/powerpoint/2010/main" val="1333689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9893F-9B3D-4117-83F1-F0293F920E62}" type="slidenum">
              <a:rPr lang="en-GB" smtClean="0"/>
              <a:pPr/>
              <a:t>4</a:t>
            </a:fld>
            <a:endParaRPr lang="en-GB"/>
          </a:p>
        </p:txBody>
      </p:sp>
    </p:spTree>
    <p:extLst>
      <p:ext uri="{BB962C8B-B14F-4D97-AF65-F5344CB8AC3E}">
        <p14:creationId xmlns:p14="http://schemas.microsoft.com/office/powerpoint/2010/main" val="3488961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9893F-9B3D-4117-83F1-F0293F920E62}" type="slidenum">
              <a:rPr lang="en-GB" smtClean="0"/>
              <a:pPr/>
              <a:t>5</a:t>
            </a:fld>
            <a:endParaRPr lang="en-GB"/>
          </a:p>
        </p:txBody>
      </p:sp>
    </p:spTree>
    <p:extLst>
      <p:ext uri="{BB962C8B-B14F-4D97-AF65-F5344CB8AC3E}">
        <p14:creationId xmlns:p14="http://schemas.microsoft.com/office/powerpoint/2010/main" val="3583474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9893F-9B3D-4117-83F1-F0293F920E62}" type="slidenum">
              <a:rPr lang="en-GB" smtClean="0"/>
              <a:pPr/>
              <a:t>6</a:t>
            </a:fld>
            <a:endParaRPr lang="en-GB"/>
          </a:p>
        </p:txBody>
      </p:sp>
    </p:spTree>
    <p:extLst>
      <p:ext uri="{BB962C8B-B14F-4D97-AF65-F5344CB8AC3E}">
        <p14:creationId xmlns:p14="http://schemas.microsoft.com/office/powerpoint/2010/main" val="2074661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9893F-9B3D-4117-83F1-F0293F920E62}" type="slidenum">
              <a:rPr lang="en-GB" smtClean="0"/>
              <a:pPr/>
              <a:t>7</a:t>
            </a:fld>
            <a:endParaRPr lang="en-GB"/>
          </a:p>
        </p:txBody>
      </p:sp>
    </p:spTree>
    <p:extLst>
      <p:ext uri="{BB962C8B-B14F-4D97-AF65-F5344CB8AC3E}">
        <p14:creationId xmlns:p14="http://schemas.microsoft.com/office/powerpoint/2010/main" val="1806671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9893F-9B3D-4117-83F1-F0293F920E62}" type="slidenum">
              <a:rPr lang="en-GB" smtClean="0"/>
              <a:pPr/>
              <a:t>8</a:t>
            </a:fld>
            <a:endParaRPr lang="en-GB"/>
          </a:p>
        </p:txBody>
      </p:sp>
    </p:spTree>
    <p:extLst>
      <p:ext uri="{BB962C8B-B14F-4D97-AF65-F5344CB8AC3E}">
        <p14:creationId xmlns:p14="http://schemas.microsoft.com/office/powerpoint/2010/main" val="918651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D49893F-9B3D-4117-83F1-F0293F920E62}" type="slidenum">
              <a:rPr lang="en-GB" smtClean="0"/>
              <a:pPr/>
              <a:t>9</a:t>
            </a:fld>
            <a:endParaRPr lang="en-GB"/>
          </a:p>
        </p:txBody>
      </p:sp>
    </p:spTree>
    <p:extLst>
      <p:ext uri="{BB962C8B-B14F-4D97-AF65-F5344CB8AC3E}">
        <p14:creationId xmlns:p14="http://schemas.microsoft.com/office/powerpoint/2010/main" val="3270656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pic>
        <p:nvPicPr>
          <p:cNvPr id="2" name="Grafik 2" descr="M5000_PL.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50825" y="368300"/>
            <a:ext cx="1333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430285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tartseite_2">
    <p:spTree>
      <p:nvGrpSpPr>
        <p:cNvPr id="1" name=""/>
        <p:cNvGrpSpPr/>
        <p:nvPr/>
      </p:nvGrpSpPr>
      <p:grpSpPr>
        <a:xfrm>
          <a:off x="0" y="0"/>
          <a:ext cx="0" cy="0"/>
          <a:chOff x="0" y="0"/>
          <a:chExt cx="0" cy="0"/>
        </a:xfrm>
      </p:grpSpPr>
      <p:sp>
        <p:nvSpPr>
          <p:cNvPr id="3" name="Bildplatzhalter 2"/>
          <p:cNvSpPr>
            <a:spLocks noGrp="1"/>
          </p:cNvSpPr>
          <p:nvPr>
            <p:ph type="pic" idx="10"/>
          </p:nvPr>
        </p:nvSpPr>
        <p:spPr>
          <a:xfrm>
            <a:off x="1295636" y="2816932"/>
            <a:ext cx="2844316" cy="144016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dirty="0" smtClean="0"/>
          </a:p>
        </p:txBody>
      </p:sp>
      <p:sp>
        <p:nvSpPr>
          <p:cNvPr id="5" name="Textplatzhalter 10"/>
          <p:cNvSpPr>
            <a:spLocks noGrp="1"/>
          </p:cNvSpPr>
          <p:nvPr>
            <p:ph type="body" sz="quarter" idx="13"/>
          </p:nvPr>
        </p:nvSpPr>
        <p:spPr>
          <a:xfrm>
            <a:off x="693913" y="1592796"/>
            <a:ext cx="4032448" cy="684213"/>
          </a:xfrm>
          <a:prstGeom prst="rect">
            <a:avLst/>
          </a:prstGeom>
        </p:spPr>
        <p:txBody>
          <a:bodyPr/>
          <a:lstStyle>
            <a:lvl1pPr>
              <a:defRPr/>
            </a:lvl1pPr>
            <a:lvl2pPr>
              <a:buNone/>
              <a:defRPr/>
            </a:lvl2pPr>
            <a:lvl3pPr>
              <a:buNone/>
              <a:defRPr/>
            </a:lvl3pPr>
            <a:lvl4pPr>
              <a:buNone/>
              <a:defRPr/>
            </a:lvl4pPr>
            <a:lvl5pPr>
              <a:buNone/>
              <a:defRPr/>
            </a:lvl5pPr>
          </a:lstStyle>
          <a:p>
            <a:pPr lvl="0"/>
            <a:r>
              <a:rPr lang="en-GB" smtClean="0"/>
              <a:t>Click to edit Master text styles</a:t>
            </a:r>
          </a:p>
          <a:p>
            <a:pPr lvl="1"/>
            <a:r>
              <a:rPr lang="en-GB" smtClean="0"/>
              <a:t>Second level</a:t>
            </a:r>
          </a:p>
        </p:txBody>
      </p:sp>
      <p:sp>
        <p:nvSpPr>
          <p:cNvPr id="6" name="Textplatzhalter 10"/>
          <p:cNvSpPr>
            <a:spLocks noGrp="1"/>
          </p:cNvSpPr>
          <p:nvPr>
            <p:ph type="body" sz="quarter" idx="14"/>
          </p:nvPr>
        </p:nvSpPr>
        <p:spPr>
          <a:xfrm>
            <a:off x="683567" y="4725007"/>
            <a:ext cx="4042793" cy="684213"/>
          </a:xfrm>
          <a:prstGeom prst="rect">
            <a:avLst/>
          </a:prstGeom>
        </p:spPr>
        <p:txBody>
          <a:bodyPr/>
          <a:lstStyle>
            <a:lvl1pPr>
              <a:defRPr/>
            </a:lvl1pPr>
            <a:lvl2pPr>
              <a:buNone/>
              <a:defRPr/>
            </a:lvl2pPr>
            <a:lvl3pPr>
              <a:buNone/>
              <a:defRPr/>
            </a:lvl3pPr>
            <a:lvl4pPr>
              <a:buNone/>
              <a:defRPr/>
            </a:lvl4pPr>
            <a:lvl5pPr>
              <a:buNone/>
              <a:defRPr/>
            </a:lvl5pPr>
          </a:lstStyle>
          <a:p>
            <a:pPr lvl="0"/>
            <a:r>
              <a:rPr lang="en-GB" smtClean="0"/>
              <a:t>Click to edit Master text styles</a:t>
            </a:r>
          </a:p>
          <a:p>
            <a:pPr lvl="1"/>
            <a:r>
              <a:rPr lang="en-GB" smtClean="0"/>
              <a:t>Second level</a:t>
            </a:r>
          </a:p>
        </p:txBody>
      </p:sp>
      <p:sp>
        <p:nvSpPr>
          <p:cNvPr id="8" name="Bildplatzhalter 2"/>
          <p:cNvSpPr>
            <a:spLocks noGrp="1"/>
          </p:cNvSpPr>
          <p:nvPr>
            <p:ph type="pic" idx="1"/>
          </p:nvPr>
        </p:nvSpPr>
        <p:spPr>
          <a:xfrm>
            <a:off x="5980856" y="1736811"/>
            <a:ext cx="2556284" cy="3672409"/>
          </a:xfrm>
          <a:prstGeom prst="rect">
            <a:avLst/>
          </a:prstGeom>
          <a:noFill/>
          <a:effectLst>
            <a:outerShdw blurRad="292100" dist="139700" dir="2700000" algn="tl" rotWithShape="0">
              <a:prstClr val="black">
                <a:alpha val="6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Tree>
    <p:extLst>
      <p:ext uri="{BB962C8B-B14F-4D97-AF65-F5344CB8AC3E}">
        <p14:creationId xmlns:p14="http://schemas.microsoft.com/office/powerpoint/2010/main" val="16469631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tartseite_1">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79512" y="1232756"/>
            <a:ext cx="8784976" cy="442849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Tree>
    <p:extLst>
      <p:ext uri="{BB962C8B-B14F-4D97-AF65-F5344CB8AC3E}">
        <p14:creationId xmlns:p14="http://schemas.microsoft.com/office/powerpoint/2010/main" val="252002447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go/ Leere Seite">
    <p:spTree>
      <p:nvGrpSpPr>
        <p:cNvPr id="1" name=""/>
        <p:cNvGrpSpPr/>
        <p:nvPr/>
      </p:nvGrpSpPr>
      <p:grpSpPr>
        <a:xfrm>
          <a:off x="0" y="0"/>
          <a:ext cx="0" cy="0"/>
          <a:chOff x="0" y="0"/>
          <a:chExt cx="0" cy="0"/>
        </a:xfrm>
      </p:grpSpPr>
      <p:sp>
        <p:nvSpPr>
          <p:cNvPr id="4" name="Bildplatzhalter 2"/>
          <p:cNvSpPr>
            <a:spLocks noGrp="1"/>
          </p:cNvSpPr>
          <p:nvPr>
            <p:ph type="pic" idx="10"/>
          </p:nvPr>
        </p:nvSpPr>
        <p:spPr>
          <a:xfrm>
            <a:off x="359532" y="372332"/>
            <a:ext cx="1252800" cy="644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dirty="0" smtClean="0"/>
          </a:p>
        </p:txBody>
      </p:sp>
    </p:spTree>
    <p:extLst>
      <p:ext uri="{BB962C8B-B14F-4D97-AF65-F5344CB8AC3E}">
        <p14:creationId xmlns:p14="http://schemas.microsoft.com/office/powerpoint/2010/main" val="275712106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itchFamily="34" charset="0"/>
              </a:defRPr>
            </a:lvl1pPr>
          </a:lstStyle>
          <a:p>
            <a:pPr fontAlgn="base">
              <a:spcBef>
                <a:spcPct val="0"/>
              </a:spcBef>
              <a:spcAft>
                <a:spcPct val="0"/>
              </a:spcAft>
              <a:defRPr/>
            </a:pPr>
            <a:fld id="{1DDBCCD2-BE5D-420F-88D4-85CB0CCFCBFB}" type="datetimeFigureOut">
              <a:rPr lang="en-US">
                <a:solidFill>
                  <a:srgbClr val="323232"/>
                </a:solidFill>
              </a:rPr>
              <a:pPr fontAlgn="base">
                <a:spcBef>
                  <a:spcPct val="0"/>
                </a:spcBef>
                <a:spcAft>
                  <a:spcPct val="0"/>
                </a:spcAft>
                <a:defRPr/>
              </a:pPr>
              <a:t>2/18/2014</a:t>
            </a:fld>
            <a:endParaRPr lang="en-GB">
              <a:solidFill>
                <a:srgbClr val="323232"/>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defRPr>
            </a:lvl1pPr>
          </a:lstStyle>
          <a:p>
            <a:pPr fontAlgn="base">
              <a:spcBef>
                <a:spcPct val="0"/>
              </a:spcBef>
              <a:spcAft>
                <a:spcPct val="0"/>
              </a:spcAft>
              <a:defRPr/>
            </a:pPr>
            <a:endParaRPr lang="en-GB">
              <a:solidFill>
                <a:srgbClr val="323232"/>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defRPr>
            </a:lvl1pPr>
          </a:lstStyle>
          <a:p>
            <a:pPr fontAlgn="base">
              <a:spcBef>
                <a:spcPct val="0"/>
              </a:spcBef>
              <a:spcAft>
                <a:spcPct val="0"/>
              </a:spcAft>
              <a:defRPr/>
            </a:pPr>
            <a:fld id="{564567E1-0611-4C48-B274-F8AC21ADF9E4}" type="slidenum">
              <a:rPr lang="en-GB">
                <a:solidFill>
                  <a:srgbClr val="323232"/>
                </a:solidFill>
              </a:rPr>
              <a:pPr fontAlgn="base">
                <a:spcBef>
                  <a:spcPct val="0"/>
                </a:spcBef>
                <a:spcAft>
                  <a:spcPct val="0"/>
                </a:spcAft>
                <a:defRPr/>
              </a:pPr>
              <a:t>‹#›</a:t>
            </a:fld>
            <a:endParaRPr lang="en-GB">
              <a:solidFill>
                <a:srgbClr val="323232"/>
              </a:solidFill>
            </a:endParaRPr>
          </a:p>
        </p:txBody>
      </p:sp>
    </p:spTree>
    <p:extLst>
      <p:ext uri="{BB962C8B-B14F-4D97-AF65-F5344CB8AC3E}">
        <p14:creationId xmlns:p14="http://schemas.microsoft.com/office/powerpoint/2010/main" val="4260805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itchFamily="34" charset="0"/>
              </a:defRPr>
            </a:lvl1pPr>
          </a:lstStyle>
          <a:p>
            <a:pPr fontAlgn="base">
              <a:spcBef>
                <a:spcPct val="0"/>
              </a:spcBef>
              <a:spcAft>
                <a:spcPct val="0"/>
              </a:spcAft>
              <a:defRPr/>
            </a:pPr>
            <a:fld id="{072C57E8-5799-4AD8-A073-5F509900F066}" type="datetime1">
              <a:rPr lang="en-GB">
                <a:solidFill>
                  <a:srgbClr val="323232"/>
                </a:solidFill>
              </a:rPr>
              <a:pPr fontAlgn="base">
                <a:spcBef>
                  <a:spcPct val="0"/>
                </a:spcBef>
                <a:spcAft>
                  <a:spcPct val="0"/>
                </a:spcAft>
                <a:defRPr/>
              </a:pPr>
              <a:t>18/02/2014</a:t>
            </a:fld>
            <a:endParaRPr lang="en-GB">
              <a:solidFill>
                <a:srgbClr val="323232"/>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itchFamily="34" charset="0"/>
              </a:defRPr>
            </a:lvl1pPr>
          </a:lstStyle>
          <a:p>
            <a:pPr fontAlgn="base">
              <a:spcBef>
                <a:spcPct val="0"/>
              </a:spcBef>
              <a:spcAft>
                <a:spcPct val="0"/>
              </a:spcAft>
              <a:defRPr/>
            </a:pPr>
            <a:endParaRPr lang="en-GB">
              <a:solidFill>
                <a:srgbClr val="323232"/>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defRPr>
            </a:lvl1pPr>
          </a:lstStyle>
          <a:p>
            <a:pPr fontAlgn="base">
              <a:spcBef>
                <a:spcPct val="0"/>
              </a:spcBef>
              <a:spcAft>
                <a:spcPct val="0"/>
              </a:spcAft>
              <a:defRPr/>
            </a:pPr>
            <a:fld id="{1D540ED6-477E-4E04-BD02-C03A3A0C4322}" type="slidenum">
              <a:rPr lang="en-GB">
                <a:solidFill>
                  <a:srgbClr val="323232"/>
                </a:solidFill>
              </a:rPr>
              <a:pPr fontAlgn="base">
                <a:spcBef>
                  <a:spcPct val="0"/>
                </a:spcBef>
                <a:spcAft>
                  <a:spcPct val="0"/>
                </a:spcAft>
                <a:defRPr/>
              </a:pPr>
              <a:t>‹#›</a:t>
            </a:fld>
            <a:endParaRPr lang="en-GB">
              <a:solidFill>
                <a:srgbClr val="323232"/>
              </a:solidFill>
            </a:endParaRPr>
          </a:p>
        </p:txBody>
      </p:sp>
    </p:spTree>
    <p:extLst>
      <p:ext uri="{BB962C8B-B14F-4D97-AF65-F5344CB8AC3E}">
        <p14:creationId xmlns:p14="http://schemas.microsoft.com/office/powerpoint/2010/main" val="2127779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ildervergleich">
    <p:spTree>
      <p:nvGrpSpPr>
        <p:cNvPr id="1" name=""/>
        <p:cNvGrpSpPr/>
        <p:nvPr/>
      </p:nvGrpSpPr>
      <p:grpSpPr>
        <a:xfrm>
          <a:off x="0" y="0"/>
          <a:ext cx="0" cy="0"/>
          <a:chOff x="0" y="0"/>
          <a:chExt cx="0" cy="0"/>
        </a:xfrm>
      </p:grpSpPr>
      <p:sp>
        <p:nvSpPr>
          <p:cNvPr id="7" name="Rechteck 9"/>
          <p:cNvSpPr>
            <a:spLocks noChangeArrowheads="1"/>
          </p:cNvSpPr>
          <p:nvPr userDrawn="1"/>
        </p:nvSpPr>
        <p:spPr bwMode="auto">
          <a:xfrm>
            <a:off x="8856663" y="5768975"/>
            <a:ext cx="111125" cy="252413"/>
          </a:xfrm>
          <a:prstGeom prst="rect">
            <a:avLst/>
          </a:prstGeom>
          <a:solidFill>
            <a:srgbClr val="F9B364"/>
          </a:solidFill>
          <a:ln>
            <a:noFill/>
          </a:ln>
          <a:extLst>
            <a:ext uri="{91240B29-F687-4F45-9708-019B960494DF}">
              <a14:hiddenLine xmlns:a14="http://schemas.microsoft.com/office/drawing/2010/main" w="9525" algn="ctr">
                <a:solidFill>
                  <a:srgbClr val="000000"/>
                </a:solidFill>
                <a:round/>
                <a:headEnd/>
                <a:tailEnd/>
              </a14:hiddenLine>
            </a:ext>
          </a:extLst>
        </p:spPr>
        <p:txBody>
          <a:bodyPr lIns="288000" tIns="216000" rIns="288000" bIns="432000"/>
          <a:lstStyle/>
          <a:p>
            <a:pPr marL="266700" indent="-266700" defTabSz="804863" fontAlgn="base">
              <a:spcBef>
                <a:spcPct val="50000"/>
              </a:spcBef>
              <a:spcAft>
                <a:spcPct val="0"/>
              </a:spcAft>
              <a:buClr>
                <a:srgbClr val="B2D248"/>
              </a:buClr>
              <a:buFont typeface="Wingdings" pitchFamily="2" charset="2"/>
              <a:buNone/>
            </a:pPr>
            <a:endParaRPr lang="de-DE" sz="1600">
              <a:solidFill>
                <a:srgbClr val="323232"/>
              </a:solidFill>
              <a:latin typeface="Century Gothic" pitchFamily="34" charset="0"/>
              <a:cs typeface="Arial" charset="0"/>
            </a:endParaRPr>
          </a:p>
        </p:txBody>
      </p:sp>
      <p:sp>
        <p:nvSpPr>
          <p:cNvPr id="8" name="Rechteck 10"/>
          <p:cNvSpPr>
            <a:spLocks noChangeArrowheads="1"/>
          </p:cNvSpPr>
          <p:nvPr userDrawn="1"/>
        </p:nvSpPr>
        <p:spPr bwMode="auto">
          <a:xfrm>
            <a:off x="8856663" y="6345238"/>
            <a:ext cx="111125" cy="252412"/>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288000" tIns="216000" rIns="288000" bIns="432000"/>
          <a:lstStyle/>
          <a:p>
            <a:pPr marL="266700" indent="-266700" defTabSz="804863" fontAlgn="base">
              <a:spcBef>
                <a:spcPct val="50000"/>
              </a:spcBef>
              <a:spcAft>
                <a:spcPct val="0"/>
              </a:spcAft>
              <a:buClr>
                <a:srgbClr val="B2D248"/>
              </a:buClr>
              <a:buFont typeface="Wingdings" pitchFamily="2" charset="2"/>
              <a:buNone/>
            </a:pPr>
            <a:endParaRPr lang="de-DE" sz="1600">
              <a:solidFill>
                <a:srgbClr val="323232"/>
              </a:solidFill>
              <a:latin typeface="Century Gothic" pitchFamily="34" charset="0"/>
              <a:cs typeface="Arial" charset="0"/>
            </a:endParaRPr>
          </a:p>
        </p:txBody>
      </p:sp>
      <p:sp>
        <p:nvSpPr>
          <p:cNvPr id="12" name="Rechteck 11"/>
          <p:cNvSpPr>
            <a:spLocks noChangeArrowheads="1"/>
          </p:cNvSpPr>
          <p:nvPr userDrawn="1"/>
        </p:nvSpPr>
        <p:spPr bwMode="auto">
          <a:xfrm>
            <a:off x="8856663" y="6057900"/>
            <a:ext cx="111125" cy="250825"/>
          </a:xfrm>
          <a:prstGeom prst="rect">
            <a:avLst/>
          </a:prstGeom>
          <a:solidFill>
            <a:srgbClr val="008D6D"/>
          </a:solidFill>
          <a:ln>
            <a:noFill/>
          </a:ln>
          <a:extLst>
            <a:ext uri="{91240B29-F687-4F45-9708-019B960494DF}">
              <a14:hiddenLine xmlns:a14="http://schemas.microsoft.com/office/drawing/2010/main" w="9525" algn="ctr">
                <a:solidFill>
                  <a:srgbClr val="000000"/>
                </a:solidFill>
                <a:round/>
                <a:headEnd/>
                <a:tailEnd/>
              </a14:hiddenLine>
            </a:ext>
          </a:extLst>
        </p:spPr>
        <p:txBody>
          <a:bodyPr lIns="288000" tIns="216000" rIns="288000" bIns="432000"/>
          <a:lstStyle/>
          <a:p>
            <a:pPr marL="266700" indent="-266700" defTabSz="804863" fontAlgn="base">
              <a:spcBef>
                <a:spcPct val="50000"/>
              </a:spcBef>
              <a:spcAft>
                <a:spcPct val="0"/>
              </a:spcAft>
              <a:buClr>
                <a:srgbClr val="B2D248"/>
              </a:buClr>
              <a:buFont typeface="Wingdings" pitchFamily="2" charset="2"/>
              <a:buNone/>
            </a:pPr>
            <a:endParaRPr lang="de-DE" sz="1600">
              <a:solidFill>
                <a:srgbClr val="323232"/>
              </a:solidFill>
              <a:latin typeface="Century Gothic" pitchFamily="34" charset="0"/>
              <a:cs typeface="Arial" charset="0"/>
            </a:endParaRPr>
          </a:p>
        </p:txBody>
      </p:sp>
      <p:sp>
        <p:nvSpPr>
          <p:cNvPr id="5" name="Bildplatzhalter 2"/>
          <p:cNvSpPr>
            <a:spLocks noGrp="1"/>
          </p:cNvSpPr>
          <p:nvPr>
            <p:ph type="pic" idx="10"/>
          </p:nvPr>
        </p:nvSpPr>
        <p:spPr>
          <a:xfrm>
            <a:off x="359532" y="372332"/>
            <a:ext cx="1252800" cy="6444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9" name="Bildplatzhalter 2"/>
          <p:cNvSpPr>
            <a:spLocks noGrp="1"/>
          </p:cNvSpPr>
          <p:nvPr>
            <p:ph type="pic" idx="11"/>
          </p:nvPr>
        </p:nvSpPr>
        <p:spPr>
          <a:xfrm>
            <a:off x="1115616" y="1484784"/>
            <a:ext cx="2880320" cy="4176464"/>
          </a:xfrm>
          <a:prstGeom prst="rect">
            <a:avLst/>
          </a:prstGeom>
          <a:noFill/>
          <a:effectLst>
            <a:outerShdw blurRad="292100" dist="139700" dir="2700000" algn="ctr" rotWithShape="0">
              <a:srgbClr val="000000">
                <a:alpha val="65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10" name="Bildplatzhalter 2"/>
          <p:cNvSpPr>
            <a:spLocks noGrp="1"/>
          </p:cNvSpPr>
          <p:nvPr>
            <p:ph type="pic" idx="12"/>
          </p:nvPr>
        </p:nvSpPr>
        <p:spPr>
          <a:xfrm>
            <a:off x="5112060" y="1484784"/>
            <a:ext cx="2880320" cy="4176464"/>
          </a:xfrm>
          <a:prstGeom prst="rect">
            <a:avLst/>
          </a:prstGeom>
          <a:noFill/>
          <a:effectLst>
            <a:outerShdw blurRad="292100" dist="139700" dir="2700000" algn="ctr" rotWithShape="0">
              <a:srgbClr val="000000">
                <a:alpha val="65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11" name="Textplatzhalter 10"/>
          <p:cNvSpPr>
            <a:spLocks noGrp="1"/>
          </p:cNvSpPr>
          <p:nvPr>
            <p:ph type="body" sz="quarter" idx="13"/>
          </p:nvPr>
        </p:nvSpPr>
        <p:spPr>
          <a:xfrm>
            <a:off x="1116013" y="5768975"/>
            <a:ext cx="2879725" cy="684213"/>
          </a:xfrm>
          <a:prstGeom prst="rect">
            <a:avLst/>
          </a:prstGeom>
        </p:spPr>
        <p:txBody>
          <a:bodyPr/>
          <a:lstStyle>
            <a:lvl1pPr>
              <a:defRPr/>
            </a:lvl1pPr>
            <a:lvl2pPr>
              <a:buNone/>
              <a:defRPr/>
            </a:lvl2pPr>
            <a:lvl3pPr>
              <a:buNone/>
              <a:defRPr/>
            </a:lvl3pPr>
            <a:lvl4pPr>
              <a:buNone/>
              <a:defRPr/>
            </a:lvl4pPr>
            <a:lvl5pPr>
              <a:buNone/>
              <a:defRPr/>
            </a:lvl5pPr>
          </a:lstStyle>
          <a:p>
            <a:pPr lvl="0"/>
            <a:r>
              <a:rPr lang="en-GB" smtClean="0"/>
              <a:t>Click to edit Master text styles</a:t>
            </a:r>
          </a:p>
          <a:p>
            <a:pPr lvl="1"/>
            <a:r>
              <a:rPr lang="en-GB" smtClean="0"/>
              <a:t>Second level</a:t>
            </a:r>
          </a:p>
        </p:txBody>
      </p:sp>
      <p:sp>
        <p:nvSpPr>
          <p:cNvPr id="13" name="Textplatzhalter 12"/>
          <p:cNvSpPr>
            <a:spLocks noGrp="1"/>
          </p:cNvSpPr>
          <p:nvPr>
            <p:ph type="body" sz="quarter" idx="14"/>
          </p:nvPr>
        </p:nvSpPr>
        <p:spPr>
          <a:xfrm>
            <a:off x="5111750" y="5768975"/>
            <a:ext cx="2881313" cy="684213"/>
          </a:xfrm>
          <a:prstGeom prst="rect">
            <a:avLst/>
          </a:prstGeom>
        </p:spPr>
        <p:txBody>
          <a:bodyPr/>
          <a:lstStyle>
            <a:lvl2pPr>
              <a:buNone/>
              <a:defRPr/>
            </a:lvl2pPr>
            <a:lvl3pPr>
              <a:buNone/>
              <a:defRPr/>
            </a:lvl3pPr>
            <a:lvl4pPr>
              <a:buNone/>
              <a:defRPr/>
            </a:lvl4pPr>
            <a:lvl5pPr>
              <a:buNone/>
              <a:defRPr/>
            </a:lvl5pPr>
          </a:lstStyle>
          <a:p>
            <a:pPr lvl="0"/>
            <a:r>
              <a:rPr lang="en-GB" smtClean="0"/>
              <a:t>Click to edit Master text styles</a:t>
            </a:r>
          </a:p>
        </p:txBody>
      </p:sp>
    </p:spTree>
    <p:extLst>
      <p:ext uri="{BB962C8B-B14F-4D97-AF65-F5344CB8AC3E}">
        <p14:creationId xmlns:p14="http://schemas.microsoft.com/office/powerpoint/2010/main" val="334616108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pic>
        <p:nvPicPr>
          <p:cNvPr id="2" name="Grafik 2" descr="M5000_PL.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50825" y="368300"/>
            <a:ext cx="1333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021946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tartseite">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78879" y="1196752"/>
            <a:ext cx="8820980" cy="4464496"/>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Tree>
    <p:extLst>
      <p:ext uri="{BB962C8B-B14F-4D97-AF65-F5344CB8AC3E}">
        <p14:creationId xmlns:p14="http://schemas.microsoft.com/office/powerpoint/2010/main" val="420104247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Deckblat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79512" y="1196752"/>
            <a:ext cx="8784976" cy="4428492"/>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4" name="Textplatzhalter 11"/>
          <p:cNvSpPr>
            <a:spLocks noGrp="1"/>
          </p:cNvSpPr>
          <p:nvPr>
            <p:ph type="body" sz="half" idx="2"/>
          </p:nvPr>
        </p:nvSpPr>
        <p:spPr>
          <a:xfrm>
            <a:off x="179512" y="5661248"/>
            <a:ext cx="8784976" cy="936104"/>
          </a:xfrm>
          <a:prstGeom prst="rect">
            <a:avLst/>
          </a:prstGeom>
        </p:spPr>
        <p:txBody>
          <a:bodyPr anchor="ctr"/>
          <a:lstStyle>
            <a:lvl1pPr algn="l">
              <a:defRPr/>
            </a:lvl1pPr>
          </a:lstStyle>
          <a:p>
            <a:pPr lvl="0"/>
            <a:r>
              <a:rPr lang="en-GB" smtClean="0"/>
              <a:t>Click to edit Master text styles</a:t>
            </a:r>
          </a:p>
        </p:txBody>
      </p:sp>
      <p:sp>
        <p:nvSpPr>
          <p:cNvPr id="6" name="Bildplatzhalter 2"/>
          <p:cNvSpPr>
            <a:spLocks noGrp="1"/>
          </p:cNvSpPr>
          <p:nvPr>
            <p:ph type="pic" idx="10"/>
          </p:nvPr>
        </p:nvSpPr>
        <p:spPr>
          <a:xfrm>
            <a:off x="359532" y="372332"/>
            <a:ext cx="1252800" cy="6444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Tree>
    <p:extLst>
      <p:ext uri="{BB962C8B-B14F-4D97-AF65-F5344CB8AC3E}">
        <p14:creationId xmlns:p14="http://schemas.microsoft.com/office/powerpoint/2010/main" val="168511095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ild mit Tex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5980856" y="1736811"/>
            <a:ext cx="2556284" cy="3672409"/>
          </a:xfrm>
          <a:prstGeom prst="rect">
            <a:avLst/>
          </a:prstGeom>
          <a:noFill/>
          <a:effectLst>
            <a:outerShdw blurRad="292100" dist="139700" dir="2700000" algn="tl" rotWithShape="0">
              <a:prstClr val="black">
                <a:alpha val="65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7" name="Bildplatzhalter 2"/>
          <p:cNvSpPr>
            <a:spLocks noGrp="1"/>
          </p:cNvSpPr>
          <p:nvPr>
            <p:ph type="pic" idx="10"/>
          </p:nvPr>
        </p:nvSpPr>
        <p:spPr>
          <a:xfrm>
            <a:off x="359532" y="372332"/>
            <a:ext cx="1252800" cy="6444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10" name="Textplatzhalter 9"/>
          <p:cNvSpPr>
            <a:spLocks noGrp="1"/>
          </p:cNvSpPr>
          <p:nvPr>
            <p:ph type="body" sz="quarter" idx="11"/>
          </p:nvPr>
        </p:nvSpPr>
        <p:spPr>
          <a:xfrm>
            <a:off x="575556" y="1736810"/>
            <a:ext cx="4608512" cy="3672409"/>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dirty="0"/>
          </a:p>
        </p:txBody>
      </p:sp>
    </p:spTree>
    <p:extLst>
      <p:ext uri="{BB962C8B-B14F-4D97-AF65-F5344CB8AC3E}">
        <p14:creationId xmlns:p14="http://schemas.microsoft.com/office/powerpoint/2010/main" val="102753733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eite">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78879" y="1196752"/>
            <a:ext cx="8820980" cy="44644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Tree>
    <p:extLst>
      <p:ext uri="{BB962C8B-B14F-4D97-AF65-F5344CB8AC3E}">
        <p14:creationId xmlns:p14="http://schemas.microsoft.com/office/powerpoint/2010/main" val="206408972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Excell Tabelle ">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644008" y="1232756"/>
            <a:ext cx="4316412" cy="536489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dirty="0"/>
          </a:p>
        </p:txBody>
      </p:sp>
      <p:sp>
        <p:nvSpPr>
          <p:cNvPr id="5" name="Bildplatzhalter 2"/>
          <p:cNvSpPr>
            <a:spLocks noGrp="1"/>
          </p:cNvSpPr>
          <p:nvPr>
            <p:ph type="pic" idx="10"/>
          </p:nvPr>
        </p:nvSpPr>
        <p:spPr>
          <a:xfrm>
            <a:off x="359532" y="372332"/>
            <a:ext cx="1252800" cy="6444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8" name="Tabellenplatzhalter 6"/>
          <p:cNvSpPr>
            <a:spLocks noGrp="1"/>
          </p:cNvSpPr>
          <p:nvPr>
            <p:ph type="tbl" sz="quarter" idx="11"/>
          </p:nvPr>
        </p:nvSpPr>
        <p:spPr>
          <a:xfrm>
            <a:off x="175320" y="1232756"/>
            <a:ext cx="4468688" cy="5364894"/>
          </a:xfrm>
          <a:prstGeom prst="rect">
            <a:avLst/>
          </a:prstGeom>
        </p:spPr>
        <p:txBody>
          <a:bodyPr rtlCol="0">
            <a:normAutofit/>
          </a:bodyPr>
          <a:lstStyle/>
          <a:p>
            <a:pPr lvl="0"/>
            <a:r>
              <a:rPr lang="en-GB" noProof="0" smtClean="0"/>
              <a:t>Click icon to add table</a:t>
            </a:r>
            <a:endParaRPr lang="de-DE" noProof="0"/>
          </a:p>
        </p:txBody>
      </p:sp>
    </p:spTree>
    <p:extLst>
      <p:ext uri="{BB962C8B-B14F-4D97-AF65-F5344CB8AC3E}">
        <p14:creationId xmlns:p14="http://schemas.microsoft.com/office/powerpoint/2010/main" val="70292038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mit ProduktLogo">
    <p:spTree>
      <p:nvGrpSpPr>
        <p:cNvPr id="1" name=""/>
        <p:cNvGrpSpPr/>
        <p:nvPr/>
      </p:nvGrpSpPr>
      <p:grpSpPr>
        <a:xfrm>
          <a:off x="0" y="0"/>
          <a:ext cx="0" cy="0"/>
          <a:chOff x="0" y="0"/>
          <a:chExt cx="0" cy="0"/>
        </a:xfrm>
      </p:grpSpPr>
      <p:sp>
        <p:nvSpPr>
          <p:cNvPr id="3" name="Bildplatzhalter 2"/>
          <p:cNvSpPr>
            <a:spLocks noGrp="1"/>
          </p:cNvSpPr>
          <p:nvPr>
            <p:ph type="pic" idx="10"/>
          </p:nvPr>
        </p:nvSpPr>
        <p:spPr>
          <a:xfrm>
            <a:off x="359532" y="372332"/>
            <a:ext cx="1252800" cy="6444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4" name="Textplatzhalter 11"/>
          <p:cNvSpPr>
            <a:spLocks noGrp="1"/>
          </p:cNvSpPr>
          <p:nvPr>
            <p:ph type="body" sz="half" idx="2"/>
          </p:nvPr>
        </p:nvSpPr>
        <p:spPr>
          <a:xfrm>
            <a:off x="179512" y="1268760"/>
            <a:ext cx="8784976" cy="5328592"/>
          </a:xfrm>
          <a:prstGeom prst="rect">
            <a:avLst/>
          </a:prstGeom>
        </p:spPr>
        <p:txBody>
          <a:bodyPr/>
          <a:lstStyle>
            <a:lvl1pPr algn="ctr">
              <a:defRPr/>
            </a:lvl1pPr>
          </a:lstStyle>
          <a:p>
            <a:pPr lvl="0"/>
            <a:r>
              <a:rPr lang="en-GB" smtClean="0"/>
              <a:t>Click to edit Master text styles</a:t>
            </a:r>
          </a:p>
        </p:txBody>
      </p:sp>
    </p:spTree>
    <p:extLst>
      <p:ext uri="{BB962C8B-B14F-4D97-AF65-F5344CB8AC3E}">
        <p14:creationId xmlns:p14="http://schemas.microsoft.com/office/powerpoint/2010/main" val="398977495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xt">
    <p:spTree>
      <p:nvGrpSpPr>
        <p:cNvPr id="1" name=""/>
        <p:cNvGrpSpPr/>
        <p:nvPr/>
      </p:nvGrpSpPr>
      <p:grpSpPr>
        <a:xfrm>
          <a:off x="0" y="0"/>
          <a:ext cx="0" cy="0"/>
          <a:chOff x="0" y="0"/>
          <a:chExt cx="0" cy="0"/>
        </a:xfrm>
      </p:grpSpPr>
      <p:sp>
        <p:nvSpPr>
          <p:cNvPr id="4" name="Textplatzhalter 11"/>
          <p:cNvSpPr>
            <a:spLocks noGrp="1"/>
          </p:cNvSpPr>
          <p:nvPr>
            <p:ph type="body" sz="half" idx="2"/>
          </p:nvPr>
        </p:nvSpPr>
        <p:spPr>
          <a:xfrm>
            <a:off x="179512" y="1268760"/>
            <a:ext cx="8784976" cy="5328592"/>
          </a:xfrm>
          <a:prstGeom prst="rect">
            <a:avLst/>
          </a:prstGeom>
        </p:spPr>
        <p:txBody>
          <a:bodyPr/>
          <a:lstStyle>
            <a:lvl1pPr algn="ctr">
              <a:defRPr/>
            </a:lvl1pPr>
          </a:lstStyle>
          <a:p>
            <a:pPr lvl="0"/>
            <a:r>
              <a:rPr lang="en-GB" smtClean="0"/>
              <a:t>Click to edit Master text styles</a:t>
            </a:r>
          </a:p>
        </p:txBody>
      </p:sp>
    </p:spTree>
    <p:extLst>
      <p:ext uri="{BB962C8B-B14F-4D97-AF65-F5344CB8AC3E}">
        <p14:creationId xmlns:p14="http://schemas.microsoft.com/office/powerpoint/2010/main" val="368779737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Benutzerdefiniertes Layout">
    <p:spTree>
      <p:nvGrpSpPr>
        <p:cNvPr id="1" name=""/>
        <p:cNvGrpSpPr/>
        <p:nvPr/>
      </p:nvGrpSpPr>
      <p:grpSpPr>
        <a:xfrm>
          <a:off x="0" y="0"/>
          <a:ext cx="0" cy="0"/>
          <a:chOff x="0" y="0"/>
          <a:chExt cx="0" cy="0"/>
        </a:xfrm>
      </p:grpSpPr>
      <p:sp>
        <p:nvSpPr>
          <p:cNvPr id="3" name="Textplatzhalter 10"/>
          <p:cNvSpPr>
            <a:spLocks noGrp="1"/>
          </p:cNvSpPr>
          <p:nvPr>
            <p:ph type="body" sz="quarter" idx="16"/>
          </p:nvPr>
        </p:nvSpPr>
        <p:spPr>
          <a:xfrm>
            <a:off x="189724" y="1232756"/>
            <a:ext cx="8784976" cy="5328592"/>
          </a:xfrm>
          <a:prstGeom prst="rect">
            <a:avLst/>
          </a:prstGeom>
        </p:spPr>
        <p:txBody>
          <a:bodyPr/>
          <a:lstStyle>
            <a:lvl1pPr>
              <a:defRPr/>
            </a:lvl1pPr>
            <a:lvl2pPr>
              <a:buNone/>
              <a:defRPr/>
            </a:lvl2pPr>
            <a:lvl3pPr>
              <a:buNone/>
              <a:defRPr/>
            </a:lvl3pPr>
            <a:lvl4pPr>
              <a:buNone/>
              <a:defRPr/>
            </a:lvl4pPr>
            <a:lvl5pPr>
              <a:buNone/>
              <a:defRPr/>
            </a:lvl5pPr>
          </a:lstStyle>
          <a:p>
            <a:pPr lvl="0"/>
            <a:r>
              <a:rPr lang="en-GB" smtClean="0"/>
              <a:t>Click to edit Master text styles</a:t>
            </a:r>
          </a:p>
          <a:p>
            <a:pPr lvl="1"/>
            <a:r>
              <a:rPr lang="en-GB" smtClean="0"/>
              <a:t>Second level</a:t>
            </a:r>
          </a:p>
        </p:txBody>
      </p:sp>
    </p:spTree>
    <p:extLst>
      <p:ext uri="{BB962C8B-B14F-4D97-AF65-F5344CB8AC3E}">
        <p14:creationId xmlns:p14="http://schemas.microsoft.com/office/powerpoint/2010/main" val="209887633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Startseite_2">
    <p:spTree>
      <p:nvGrpSpPr>
        <p:cNvPr id="1" name=""/>
        <p:cNvGrpSpPr/>
        <p:nvPr/>
      </p:nvGrpSpPr>
      <p:grpSpPr>
        <a:xfrm>
          <a:off x="0" y="0"/>
          <a:ext cx="0" cy="0"/>
          <a:chOff x="0" y="0"/>
          <a:chExt cx="0" cy="0"/>
        </a:xfrm>
      </p:grpSpPr>
      <p:sp>
        <p:nvSpPr>
          <p:cNvPr id="3" name="Bildplatzhalter 2"/>
          <p:cNvSpPr>
            <a:spLocks noGrp="1"/>
          </p:cNvSpPr>
          <p:nvPr>
            <p:ph type="pic" idx="10"/>
          </p:nvPr>
        </p:nvSpPr>
        <p:spPr>
          <a:xfrm>
            <a:off x="1295636" y="2816932"/>
            <a:ext cx="2844316" cy="144016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dirty="0" smtClean="0"/>
          </a:p>
        </p:txBody>
      </p:sp>
      <p:sp>
        <p:nvSpPr>
          <p:cNvPr id="5" name="Textplatzhalter 10"/>
          <p:cNvSpPr>
            <a:spLocks noGrp="1"/>
          </p:cNvSpPr>
          <p:nvPr>
            <p:ph type="body" sz="quarter" idx="13"/>
          </p:nvPr>
        </p:nvSpPr>
        <p:spPr>
          <a:xfrm>
            <a:off x="693913" y="1592796"/>
            <a:ext cx="4032448" cy="684213"/>
          </a:xfrm>
          <a:prstGeom prst="rect">
            <a:avLst/>
          </a:prstGeom>
        </p:spPr>
        <p:txBody>
          <a:bodyPr/>
          <a:lstStyle>
            <a:lvl1pPr>
              <a:defRPr/>
            </a:lvl1pPr>
            <a:lvl2pPr>
              <a:buNone/>
              <a:defRPr/>
            </a:lvl2pPr>
            <a:lvl3pPr>
              <a:buNone/>
              <a:defRPr/>
            </a:lvl3pPr>
            <a:lvl4pPr>
              <a:buNone/>
              <a:defRPr/>
            </a:lvl4pPr>
            <a:lvl5pPr>
              <a:buNone/>
              <a:defRPr/>
            </a:lvl5pPr>
          </a:lstStyle>
          <a:p>
            <a:pPr lvl="0"/>
            <a:r>
              <a:rPr lang="en-GB" smtClean="0"/>
              <a:t>Click to edit Master text styles</a:t>
            </a:r>
          </a:p>
          <a:p>
            <a:pPr lvl="1"/>
            <a:r>
              <a:rPr lang="en-GB" smtClean="0"/>
              <a:t>Second level</a:t>
            </a:r>
          </a:p>
        </p:txBody>
      </p:sp>
      <p:sp>
        <p:nvSpPr>
          <p:cNvPr id="6" name="Textplatzhalter 10"/>
          <p:cNvSpPr>
            <a:spLocks noGrp="1"/>
          </p:cNvSpPr>
          <p:nvPr>
            <p:ph type="body" sz="quarter" idx="14"/>
          </p:nvPr>
        </p:nvSpPr>
        <p:spPr>
          <a:xfrm>
            <a:off x="683567" y="4725007"/>
            <a:ext cx="4042793" cy="684213"/>
          </a:xfrm>
          <a:prstGeom prst="rect">
            <a:avLst/>
          </a:prstGeom>
        </p:spPr>
        <p:txBody>
          <a:bodyPr/>
          <a:lstStyle>
            <a:lvl1pPr>
              <a:defRPr/>
            </a:lvl1pPr>
            <a:lvl2pPr>
              <a:buNone/>
              <a:defRPr/>
            </a:lvl2pPr>
            <a:lvl3pPr>
              <a:buNone/>
              <a:defRPr/>
            </a:lvl3pPr>
            <a:lvl4pPr>
              <a:buNone/>
              <a:defRPr/>
            </a:lvl4pPr>
            <a:lvl5pPr>
              <a:buNone/>
              <a:defRPr/>
            </a:lvl5pPr>
          </a:lstStyle>
          <a:p>
            <a:pPr lvl="0"/>
            <a:r>
              <a:rPr lang="en-GB" smtClean="0"/>
              <a:t>Click to edit Master text styles</a:t>
            </a:r>
          </a:p>
          <a:p>
            <a:pPr lvl="1"/>
            <a:r>
              <a:rPr lang="en-GB" smtClean="0"/>
              <a:t>Second level</a:t>
            </a:r>
          </a:p>
        </p:txBody>
      </p:sp>
      <p:sp>
        <p:nvSpPr>
          <p:cNvPr id="8" name="Bildplatzhalter 2"/>
          <p:cNvSpPr>
            <a:spLocks noGrp="1"/>
          </p:cNvSpPr>
          <p:nvPr>
            <p:ph type="pic" idx="1"/>
          </p:nvPr>
        </p:nvSpPr>
        <p:spPr>
          <a:xfrm>
            <a:off x="5980856" y="1736811"/>
            <a:ext cx="2556284" cy="3672409"/>
          </a:xfrm>
          <a:prstGeom prst="rect">
            <a:avLst/>
          </a:prstGeom>
          <a:noFill/>
          <a:effectLst>
            <a:outerShdw blurRad="292100" dist="139700" dir="2700000" algn="tl" rotWithShape="0">
              <a:prstClr val="black">
                <a:alpha val="65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Tree>
    <p:extLst>
      <p:ext uri="{BB962C8B-B14F-4D97-AF65-F5344CB8AC3E}">
        <p14:creationId xmlns:p14="http://schemas.microsoft.com/office/powerpoint/2010/main" val="121751667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Startseite_1">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79512" y="1232756"/>
            <a:ext cx="8784976" cy="4428492"/>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Tree>
    <p:extLst>
      <p:ext uri="{BB962C8B-B14F-4D97-AF65-F5344CB8AC3E}">
        <p14:creationId xmlns:p14="http://schemas.microsoft.com/office/powerpoint/2010/main" val="196690881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Logo/ Leere Seite">
    <p:spTree>
      <p:nvGrpSpPr>
        <p:cNvPr id="1" name=""/>
        <p:cNvGrpSpPr/>
        <p:nvPr/>
      </p:nvGrpSpPr>
      <p:grpSpPr>
        <a:xfrm>
          <a:off x="0" y="0"/>
          <a:ext cx="0" cy="0"/>
          <a:chOff x="0" y="0"/>
          <a:chExt cx="0" cy="0"/>
        </a:xfrm>
      </p:grpSpPr>
      <p:sp>
        <p:nvSpPr>
          <p:cNvPr id="4" name="Bildplatzhalter 2"/>
          <p:cNvSpPr>
            <a:spLocks noGrp="1"/>
          </p:cNvSpPr>
          <p:nvPr>
            <p:ph type="pic" idx="10"/>
          </p:nvPr>
        </p:nvSpPr>
        <p:spPr>
          <a:xfrm>
            <a:off x="359532" y="372332"/>
            <a:ext cx="1252800" cy="6444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dirty="0" smtClean="0"/>
          </a:p>
        </p:txBody>
      </p:sp>
    </p:spTree>
    <p:extLst>
      <p:ext uri="{BB962C8B-B14F-4D97-AF65-F5344CB8AC3E}">
        <p14:creationId xmlns:p14="http://schemas.microsoft.com/office/powerpoint/2010/main" val="106821218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enutzerdefiniertes Layout">
    <p:spTree>
      <p:nvGrpSpPr>
        <p:cNvPr id="1" name=""/>
        <p:cNvGrpSpPr/>
        <p:nvPr/>
      </p:nvGrpSpPr>
      <p:grpSpPr>
        <a:xfrm>
          <a:off x="0" y="0"/>
          <a:ext cx="0" cy="0"/>
          <a:chOff x="0" y="0"/>
          <a:chExt cx="0" cy="0"/>
        </a:xfrm>
      </p:grpSpPr>
      <p:pic>
        <p:nvPicPr>
          <p:cNvPr id="2" name="Grafik 2" descr="M5000_PL.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50825" y="368300"/>
            <a:ext cx="1333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16375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tartseite">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78879" y="1196752"/>
            <a:ext cx="8820980" cy="44644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Tree>
    <p:extLst>
      <p:ext uri="{BB962C8B-B14F-4D97-AF65-F5344CB8AC3E}">
        <p14:creationId xmlns:p14="http://schemas.microsoft.com/office/powerpoint/2010/main" val="81776519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Deckblat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79512" y="1196752"/>
            <a:ext cx="8784976" cy="442849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4" name="Textplatzhalter 11"/>
          <p:cNvSpPr>
            <a:spLocks noGrp="1"/>
          </p:cNvSpPr>
          <p:nvPr>
            <p:ph type="body" sz="half" idx="2"/>
          </p:nvPr>
        </p:nvSpPr>
        <p:spPr>
          <a:xfrm>
            <a:off x="179512" y="5661248"/>
            <a:ext cx="8784976" cy="936104"/>
          </a:xfrm>
          <a:prstGeom prst="rect">
            <a:avLst/>
          </a:prstGeom>
        </p:spPr>
        <p:txBody>
          <a:bodyPr anchor="ctr" anchorCtr="0"/>
          <a:lstStyle>
            <a:lvl1pPr algn="l">
              <a:defRPr/>
            </a:lvl1pPr>
          </a:lstStyle>
          <a:p>
            <a:pPr lvl="0"/>
            <a:r>
              <a:rPr lang="en-GB" smtClean="0"/>
              <a:t>Click to edit Master text styles</a:t>
            </a:r>
          </a:p>
        </p:txBody>
      </p:sp>
      <p:sp>
        <p:nvSpPr>
          <p:cNvPr id="6" name="Bildplatzhalter 2"/>
          <p:cNvSpPr>
            <a:spLocks noGrp="1"/>
          </p:cNvSpPr>
          <p:nvPr>
            <p:ph type="pic" idx="10"/>
          </p:nvPr>
        </p:nvSpPr>
        <p:spPr>
          <a:xfrm>
            <a:off x="359532" y="372332"/>
            <a:ext cx="1252800" cy="644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Tree>
    <p:extLst>
      <p:ext uri="{BB962C8B-B14F-4D97-AF65-F5344CB8AC3E}">
        <p14:creationId xmlns:p14="http://schemas.microsoft.com/office/powerpoint/2010/main" val="354537424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eckblat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79512" y="1196752"/>
            <a:ext cx="8784976" cy="442849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4" name="Textplatzhalter 11"/>
          <p:cNvSpPr>
            <a:spLocks noGrp="1"/>
          </p:cNvSpPr>
          <p:nvPr>
            <p:ph type="body" sz="half" idx="2"/>
          </p:nvPr>
        </p:nvSpPr>
        <p:spPr>
          <a:xfrm>
            <a:off x="179512" y="5661248"/>
            <a:ext cx="8784976" cy="936104"/>
          </a:xfrm>
          <a:prstGeom prst="rect">
            <a:avLst/>
          </a:prstGeom>
        </p:spPr>
        <p:txBody>
          <a:bodyPr anchor="ctr" anchorCtr="0"/>
          <a:lstStyle>
            <a:lvl1pPr algn="l">
              <a:defRPr/>
            </a:lvl1pPr>
          </a:lstStyle>
          <a:p>
            <a:pPr lvl="0"/>
            <a:r>
              <a:rPr lang="en-GB" smtClean="0"/>
              <a:t>Click to edit Master text styles</a:t>
            </a:r>
          </a:p>
        </p:txBody>
      </p:sp>
      <p:sp>
        <p:nvSpPr>
          <p:cNvPr id="6" name="Bildplatzhalter 2"/>
          <p:cNvSpPr>
            <a:spLocks noGrp="1"/>
          </p:cNvSpPr>
          <p:nvPr>
            <p:ph type="pic" idx="10"/>
          </p:nvPr>
        </p:nvSpPr>
        <p:spPr>
          <a:xfrm>
            <a:off x="359532" y="372332"/>
            <a:ext cx="1252800" cy="644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Tree>
    <p:extLst>
      <p:ext uri="{BB962C8B-B14F-4D97-AF65-F5344CB8AC3E}">
        <p14:creationId xmlns:p14="http://schemas.microsoft.com/office/powerpoint/2010/main" val="141706495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Bild mit Tex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5980856" y="1736811"/>
            <a:ext cx="2556284" cy="3672409"/>
          </a:xfrm>
          <a:prstGeom prst="rect">
            <a:avLst/>
          </a:prstGeom>
          <a:noFill/>
          <a:effectLst>
            <a:outerShdw blurRad="292100" dist="139700" dir="2700000" algn="tl" rotWithShape="0">
              <a:prstClr val="black">
                <a:alpha val="6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7" name="Bildplatzhalter 2"/>
          <p:cNvSpPr>
            <a:spLocks noGrp="1"/>
          </p:cNvSpPr>
          <p:nvPr>
            <p:ph type="pic" idx="10"/>
          </p:nvPr>
        </p:nvSpPr>
        <p:spPr>
          <a:xfrm>
            <a:off x="359532" y="372332"/>
            <a:ext cx="1252800" cy="644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10" name="Textplatzhalter 9"/>
          <p:cNvSpPr>
            <a:spLocks noGrp="1"/>
          </p:cNvSpPr>
          <p:nvPr>
            <p:ph type="body" sz="quarter" idx="11"/>
          </p:nvPr>
        </p:nvSpPr>
        <p:spPr>
          <a:xfrm>
            <a:off x="575556" y="1736810"/>
            <a:ext cx="4608512" cy="3672409"/>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dirty="0"/>
          </a:p>
        </p:txBody>
      </p:sp>
    </p:spTree>
    <p:extLst>
      <p:ext uri="{BB962C8B-B14F-4D97-AF65-F5344CB8AC3E}">
        <p14:creationId xmlns:p14="http://schemas.microsoft.com/office/powerpoint/2010/main" val="76266070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Excell Tabelle ">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644008" y="1232756"/>
            <a:ext cx="4316412" cy="536489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dirty="0"/>
          </a:p>
        </p:txBody>
      </p:sp>
      <p:sp>
        <p:nvSpPr>
          <p:cNvPr id="5" name="Bildplatzhalter 2"/>
          <p:cNvSpPr>
            <a:spLocks noGrp="1"/>
          </p:cNvSpPr>
          <p:nvPr>
            <p:ph type="pic" idx="10"/>
          </p:nvPr>
        </p:nvSpPr>
        <p:spPr>
          <a:xfrm>
            <a:off x="359532" y="372332"/>
            <a:ext cx="1252800" cy="644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8" name="Tabellenplatzhalter 6"/>
          <p:cNvSpPr>
            <a:spLocks noGrp="1"/>
          </p:cNvSpPr>
          <p:nvPr>
            <p:ph type="tbl" sz="quarter" idx="11"/>
          </p:nvPr>
        </p:nvSpPr>
        <p:spPr>
          <a:xfrm>
            <a:off x="175320" y="1232756"/>
            <a:ext cx="4468688" cy="5364894"/>
          </a:xfrm>
          <a:prstGeom prst="rect">
            <a:avLst/>
          </a:prstGeom>
        </p:spPr>
        <p:txBody>
          <a:bodyPr/>
          <a:lstStyle/>
          <a:p>
            <a:pPr lvl="0"/>
            <a:r>
              <a:rPr lang="en-GB" noProof="0" smtClean="0"/>
              <a:t>Click icon to add table</a:t>
            </a:r>
            <a:endParaRPr lang="de-DE" noProof="0"/>
          </a:p>
        </p:txBody>
      </p:sp>
    </p:spTree>
    <p:extLst>
      <p:ext uri="{BB962C8B-B14F-4D97-AF65-F5344CB8AC3E}">
        <p14:creationId xmlns:p14="http://schemas.microsoft.com/office/powerpoint/2010/main" val="8224732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ildervergleich">
    <p:spTree>
      <p:nvGrpSpPr>
        <p:cNvPr id="1" name=""/>
        <p:cNvGrpSpPr/>
        <p:nvPr/>
      </p:nvGrpSpPr>
      <p:grpSpPr>
        <a:xfrm>
          <a:off x="0" y="0"/>
          <a:ext cx="0" cy="0"/>
          <a:chOff x="0" y="0"/>
          <a:chExt cx="0" cy="0"/>
        </a:xfrm>
      </p:grpSpPr>
      <p:sp>
        <p:nvSpPr>
          <p:cNvPr id="7" name="Rechteck 9"/>
          <p:cNvSpPr>
            <a:spLocks noChangeArrowheads="1"/>
          </p:cNvSpPr>
          <p:nvPr userDrawn="1"/>
        </p:nvSpPr>
        <p:spPr bwMode="auto">
          <a:xfrm>
            <a:off x="8856663" y="5768975"/>
            <a:ext cx="111125" cy="252413"/>
          </a:xfrm>
          <a:prstGeom prst="rect">
            <a:avLst/>
          </a:prstGeom>
          <a:solidFill>
            <a:srgbClr val="F9B364"/>
          </a:solidFill>
          <a:ln>
            <a:noFill/>
          </a:ln>
          <a:extLst>
            <a:ext uri="{91240B29-F687-4F45-9708-019B960494DF}">
              <a14:hiddenLine xmlns:a14="http://schemas.microsoft.com/office/drawing/2010/main" w="9525" algn="ctr">
                <a:solidFill>
                  <a:srgbClr val="000000"/>
                </a:solidFill>
                <a:round/>
                <a:headEnd/>
                <a:tailEnd/>
              </a14:hiddenLine>
            </a:ext>
          </a:extLst>
        </p:spPr>
        <p:txBody>
          <a:bodyPr lIns="288000" tIns="216000" rIns="288000" bIns="432000"/>
          <a:lstStyle/>
          <a:p>
            <a:pPr marL="266700" indent="-266700" defTabSz="804863" fontAlgn="base">
              <a:spcBef>
                <a:spcPct val="50000"/>
              </a:spcBef>
              <a:spcAft>
                <a:spcPct val="0"/>
              </a:spcAft>
              <a:buClr>
                <a:srgbClr val="B2D248"/>
              </a:buClr>
              <a:buFont typeface="Wingdings" pitchFamily="2" charset="2"/>
              <a:buNone/>
            </a:pPr>
            <a:endParaRPr lang="de-DE" sz="1600">
              <a:solidFill>
                <a:srgbClr val="323232"/>
              </a:solidFill>
              <a:latin typeface="Century Gothic" pitchFamily="34" charset="0"/>
              <a:cs typeface="Arial" charset="0"/>
            </a:endParaRPr>
          </a:p>
        </p:txBody>
      </p:sp>
      <p:sp>
        <p:nvSpPr>
          <p:cNvPr id="8" name="Rechteck 10"/>
          <p:cNvSpPr>
            <a:spLocks noChangeArrowheads="1"/>
          </p:cNvSpPr>
          <p:nvPr userDrawn="1"/>
        </p:nvSpPr>
        <p:spPr bwMode="auto">
          <a:xfrm>
            <a:off x="8856663" y="6345238"/>
            <a:ext cx="111125" cy="252412"/>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288000" tIns="216000" rIns="288000" bIns="432000"/>
          <a:lstStyle/>
          <a:p>
            <a:pPr marL="266700" indent="-266700" defTabSz="804863" fontAlgn="base">
              <a:spcBef>
                <a:spcPct val="50000"/>
              </a:spcBef>
              <a:spcAft>
                <a:spcPct val="0"/>
              </a:spcAft>
              <a:buClr>
                <a:srgbClr val="B2D248"/>
              </a:buClr>
              <a:buFont typeface="Wingdings" pitchFamily="2" charset="2"/>
              <a:buNone/>
            </a:pPr>
            <a:endParaRPr lang="de-DE" sz="1600">
              <a:solidFill>
                <a:srgbClr val="323232"/>
              </a:solidFill>
              <a:latin typeface="Century Gothic" pitchFamily="34" charset="0"/>
              <a:cs typeface="Arial" charset="0"/>
            </a:endParaRPr>
          </a:p>
        </p:txBody>
      </p:sp>
      <p:sp>
        <p:nvSpPr>
          <p:cNvPr id="12" name="Rechteck 11"/>
          <p:cNvSpPr>
            <a:spLocks noChangeArrowheads="1"/>
          </p:cNvSpPr>
          <p:nvPr userDrawn="1"/>
        </p:nvSpPr>
        <p:spPr bwMode="auto">
          <a:xfrm>
            <a:off x="8856663" y="6057900"/>
            <a:ext cx="111125" cy="250825"/>
          </a:xfrm>
          <a:prstGeom prst="rect">
            <a:avLst/>
          </a:prstGeom>
          <a:solidFill>
            <a:srgbClr val="008D6D"/>
          </a:solidFill>
          <a:ln>
            <a:noFill/>
          </a:ln>
          <a:extLst>
            <a:ext uri="{91240B29-F687-4F45-9708-019B960494DF}">
              <a14:hiddenLine xmlns:a14="http://schemas.microsoft.com/office/drawing/2010/main" w="9525" algn="ctr">
                <a:solidFill>
                  <a:srgbClr val="000000"/>
                </a:solidFill>
                <a:round/>
                <a:headEnd/>
                <a:tailEnd/>
              </a14:hiddenLine>
            </a:ext>
          </a:extLst>
        </p:spPr>
        <p:txBody>
          <a:bodyPr lIns="288000" tIns="216000" rIns="288000" bIns="432000"/>
          <a:lstStyle/>
          <a:p>
            <a:pPr marL="266700" indent="-266700" defTabSz="804863" fontAlgn="base">
              <a:spcBef>
                <a:spcPct val="50000"/>
              </a:spcBef>
              <a:spcAft>
                <a:spcPct val="0"/>
              </a:spcAft>
              <a:buClr>
                <a:srgbClr val="B2D248"/>
              </a:buClr>
              <a:buFont typeface="Wingdings" pitchFamily="2" charset="2"/>
              <a:buNone/>
            </a:pPr>
            <a:endParaRPr lang="de-DE" sz="1600">
              <a:solidFill>
                <a:srgbClr val="323232"/>
              </a:solidFill>
              <a:latin typeface="Century Gothic" pitchFamily="34" charset="0"/>
              <a:cs typeface="Arial" charset="0"/>
            </a:endParaRPr>
          </a:p>
        </p:txBody>
      </p:sp>
      <p:sp>
        <p:nvSpPr>
          <p:cNvPr id="5" name="Bildplatzhalter 2"/>
          <p:cNvSpPr>
            <a:spLocks noGrp="1"/>
          </p:cNvSpPr>
          <p:nvPr>
            <p:ph type="pic" idx="10"/>
          </p:nvPr>
        </p:nvSpPr>
        <p:spPr>
          <a:xfrm>
            <a:off x="359532" y="372332"/>
            <a:ext cx="1252800" cy="644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9" name="Bildplatzhalter 2"/>
          <p:cNvSpPr>
            <a:spLocks noGrp="1"/>
          </p:cNvSpPr>
          <p:nvPr>
            <p:ph type="pic" idx="11"/>
          </p:nvPr>
        </p:nvSpPr>
        <p:spPr>
          <a:xfrm>
            <a:off x="1115616" y="1484784"/>
            <a:ext cx="2880320" cy="4176464"/>
          </a:xfrm>
          <a:prstGeom prst="rect">
            <a:avLst/>
          </a:prstGeom>
          <a:noFill/>
          <a:effectLst>
            <a:outerShdw blurRad="292100" dist="139700" dir="2700000" algn="ctr" rotWithShape="0">
              <a:srgbClr val="000000">
                <a:alpha val="65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10" name="Bildplatzhalter 2"/>
          <p:cNvSpPr>
            <a:spLocks noGrp="1"/>
          </p:cNvSpPr>
          <p:nvPr>
            <p:ph type="pic" idx="12"/>
          </p:nvPr>
        </p:nvSpPr>
        <p:spPr>
          <a:xfrm>
            <a:off x="5112060" y="1484784"/>
            <a:ext cx="2880320" cy="4176464"/>
          </a:xfrm>
          <a:prstGeom prst="rect">
            <a:avLst/>
          </a:prstGeom>
          <a:noFill/>
          <a:effectLst>
            <a:outerShdw blurRad="292100" dist="139700" dir="2700000" algn="ctr" rotWithShape="0">
              <a:srgbClr val="000000">
                <a:alpha val="65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11" name="Textplatzhalter 10"/>
          <p:cNvSpPr>
            <a:spLocks noGrp="1"/>
          </p:cNvSpPr>
          <p:nvPr>
            <p:ph type="body" sz="quarter" idx="13"/>
          </p:nvPr>
        </p:nvSpPr>
        <p:spPr>
          <a:xfrm>
            <a:off x="1116013" y="5768975"/>
            <a:ext cx="2879725" cy="684213"/>
          </a:xfrm>
          <a:prstGeom prst="rect">
            <a:avLst/>
          </a:prstGeom>
        </p:spPr>
        <p:txBody>
          <a:bodyPr/>
          <a:lstStyle>
            <a:lvl1pPr>
              <a:defRPr/>
            </a:lvl1pPr>
            <a:lvl2pPr>
              <a:buNone/>
              <a:defRPr/>
            </a:lvl2pPr>
            <a:lvl3pPr>
              <a:buNone/>
              <a:defRPr/>
            </a:lvl3pPr>
            <a:lvl4pPr>
              <a:buNone/>
              <a:defRPr/>
            </a:lvl4pPr>
            <a:lvl5pPr>
              <a:buNone/>
              <a:defRPr/>
            </a:lvl5pPr>
          </a:lstStyle>
          <a:p>
            <a:pPr lvl="0"/>
            <a:r>
              <a:rPr lang="en-GB" smtClean="0"/>
              <a:t>Click to edit Master text styles</a:t>
            </a:r>
          </a:p>
          <a:p>
            <a:pPr lvl="1"/>
            <a:r>
              <a:rPr lang="en-GB" smtClean="0"/>
              <a:t>Second level</a:t>
            </a:r>
          </a:p>
        </p:txBody>
      </p:sp>
      <p:sp>
        <p:nvSpPr>
          <p:cNvPr id="13" name="Textplatzhalter 12"/>
          <p:cNvSpPr>
            <a:spLocks noGrp="1"/>
          </p:cNvSpPr>
          <p:nvPr>
            <p:ph type="body" sz="quarter" idx="14"/>
          </p:nvPr>
        </p:nvSpPr>
        <p:spPr>
          <a:xfrm>
            <a:off x="5111750" y="5768975"/>
            <a:ext cx="2881313" cy="684213"/>
          </a:xfrm>
          <a:prstGeom prst="rect">
            <a:avLst/>
          </a:prstGeom>
        </p:spPr>
        <p:txBody>
          <a:bodyPr/>
          <a:lstStyle>
            <a:lvl2pPr>
              <a:buNone/>
              <a:defRPr/>
            </a:lvl2pPr>
            <a:lvl3pPr>
              <a:buNone/>
              <a:defRPr/>
            </a:lvl3pPr>
            <a:lvl4pPr>
              <a:buNone/>
              <a:defRPr/>
            </a:lvl4pPr>
            <a:lvl5pPr>
              <a:buNone/>
              <a:defRPr/>
            </a:lvl5pPr>
          </a:lstStyle>
          <a:p>
            <a:pPr lvl="0"/>
            <a:r>
              <a:rPr lang="en-GB" smtClean="0"/>
              <a:t>Click to edit Master text styles</a:t>
            </a:r>
          </a:p>
        </p:txBody>
      </p:sp>
    </p:spTree>
    <p:extLst>
      <p:ext uri="{BB962C8B-B14F-4D97-AF65-F5344CB8AC3E}">
        <p14:creationId xmlns:p14="http://schemas.microsoft.com/office/powerpoint/2010/main" val="160788340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ext mit ProduktLogo">
    <p:spTree>
      <p:nvGrpSpPr>
        <p:cNvPr id="1" name=""/>
        <p:cNvGrpSpPr/>
        <p:nvPr/>
      </p:nvGrpSpPr>
      <p:grpSpPr>
        <a:xfrm>
          <a:off x="0" y="0"/>
          <a:ext cx="0" cy="0"/>
          <a:chOff x="0" y="0"/>
          <a:chExt cx="0" cy="0"/>
        </a:xfrm>
      </p:grpSpPr>
      <p:sp>
        <p:nvSpPr>
          <p:cNvPr id="3" name="Bildplatzhalter 2"/>
          <p:cNvSpPr>
            <a:spLocks noGrp="1"/>
          </p:cNvSpPr>
          <p:nvPr>
            <p:ph type="pic" idx="10"/>
          </p:nvPr>
        </p:nvSpPr>
        <p:spPr>
          <a:xfrm>
            <a:off x="359532" y="372332"/>
            <a:ext cx="1252800" cy="644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4" name="Textplatzhalter 11"/>
          <p:cNvSpPr>
            <a:spLocks noGrp="1"/>
          </p:cNvSpPr>
          <p:nvPr>
            <p:ph type="body" sz="half" idx="2"/>
          </p:nvPr>
        </p:nvSpPr>
        <p:spPr>
          <a:xfrm>
            <a:off x="179512" y="1268760"/>
            <a:ext cx="8784976" cy="5328592"/>
          </a:xfrm>
          <a:prstGeom prst="rect">
            <a:avLst/>
          </a:prstGeom>
        </p:spPr>
        <p:txBody>
          <a:bodyPr anchor="t" anchorCtr="0"/>
          <a:lstStyle>
            <a:lvl1pPr algn="ctr">
              <a:defRPr/>
            </a:lvl1pPr>
          </a:lstStyle>
          <a:p>
            <a:pPr lvl="0"/>
            <a:r>
              <a:rPr lang="en-GB" smtClean="0"/>
              <a:t>Click to edit Master text styles</a:t>
            </a:r>
          </a:p>
        </p:txBody>
      </p:sp>
    </p:spTree>
    <p:extLst>
      <p:ext uri="{BB962C8B-B14F-4D97-AF65-F5344CB8AC3E}">
        <p14:creationId xmlns:p14="http://schemas.microsoft.com/office/powerpoint/2010/main" val="415320926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ext">
    <p:spTree>
      <p:nvGrpSpPr>
        <p:cNvPr id="1" name=""/>
        <p:cNvGrpSpPr/>
        <p:nvPr/>
      </p:nvGrpSpPr>
      <p:grpSpPr>
        <a:xfrm>
          <a:off x="0" y="0"/>
          <a:ext cx="0" cy="0"/>
          <a:chOff x="0" y="0"/>
          <a:chExt cx="0" cy="0"/>
        </a:xfrm>
      </p:grpSpPr>
      <p:sp>
        <p:nvSpPr>
          <p:cNvPr id="4" name="Textplatzhalter 11"/>
          <p:cNvSpPr>
            <a:spLocks noGrp="1"/>
          </p:cNvSpPr>
          <p:nvPr>
            <p:ph type="body" sz="half" idx="2"/>
          </p:nvPr>
        </p:nvSpPr>
        <p:spPr>
          <a:xfrm>
            <a:off x="179512" y="1268760"/>
            <a:ext cx="8784976" cy="5328592"/>
          </a:xfrm>
          <a:prstGeom prst="rect">
            <a:avLst/>
          </a:prstGeom>
        </p:spPr>
        <p:txBody>
          <a:bodyPr anchor="t" anchorCtr="0"/>
          <a:lstStyle>
            <a:lvl1pPr algn="ctr">
              <a:defRPr/>
            </a:lvl1pPr>
          </a:lstStyle>
          <a:p>
            <a:pPr lvl="0"/>
            <a:r>
              <a:rPr lang="en-GB" smtClean="0"/>
              <a:t>Click to edit Master text styles</a:t>
            </a:r>
          </a:p>
        </p:txBody>
      </p:sp>
    </p:spTree>
    <p:extLst>
      <p:ext uri="{BB962C8B-B14F-4D97-AF65-F5344CB8AC3E}">
        <p14:creationId xmlns:p14="http://schemas.microsoft.com/office/powerpoint/2010/main" val="310212890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Benutzerdefiniertes Layout">
    <p:spTree>
      <p:nvGrpSpPr>
        <p:cNvPr id="1" name=""/>
        <p:cNvGrpSpPr/>
        <p:nvPr/>
      </p:nvGrpSpPr>
      <p:grpSpPr>
        <a:xfrm>
          <a:off x="0" y="0"/>
          <a:ext cx="0" cy="0"/>
          <a:chOff x="0" y="0"/>
          <a:chExt cx="0" cy="0"/>
        </a:xfrm>
      </p:grpSpPr>
      <p:sp>
        <p:nvSpPr>
          <p:cNvPr id="3" name="Textplatzhalter 10"/>
          <p:cNvSpPr>
            <a:spLocks noGrp="1"/>
          </p:cNvSpPr>
          <p:nvPr>
            <p:ph type="body" sz="quarter" idx="16"/>
          </p:nvPr>
        </p:nvSpPr>
        <p:spPr>
          <a:xfrm>
            <a:off x="189724" y="1232756"/>
            <a:ext cx="8784976" cy="5328592"/>
          </a:xfrm>
          <a:prstGeom prst="rect">
            <a:avLst/>
          </a:prstGeom>
        </p:spPr>
        <p:txBody>
          <a:bodyPr/>
          <a:lstStyle>
            <a:lvl1pPr>
              <a:defRPr/>
            </a:lvl1pPr>
            <a:lvl2pPr>
              <a:buNone/>
              <a:defRPr/>
            </a:lvl2pPr>
            <a:lvl3pPr>
              <a:buNone/>
              <a:defRPr/>
            </a:lvl3pPr>
            <a:lvl4pPr>
              <a:buNone/>
              <a:defRPr/>
            </a:lvl4pPr>
            <a:lvl5pPr>
              <a:buNone/>
              <a:defRPr/>
            </a:lvl5pPr>
          </a:lstStyle>
          <a:p>
            <a:pPr lvl="0"/>
            <a:r>
              <a:rPr lang="en-GB" smtClean="0"/>
              <a:t>Click to edit Master text styles</a:t>
            </a:r>
          </a:p>
          <a:p>
            <a:pPr lvl="1"/>
            <a:r>
              <a:rPr lang="en-GB" smtClean="0"/>
              <a:t>Second level</a:t>
            </a:r>
          </a:p>
        </p:txBody>
      </p:sp>
    </p:spTree>
    <p:extLst>
      <p:ext uri="{BB962C8B-B14F-4D97-AF65-F5344CB8AC3E}">
        <p14:creationId xmlns:p14="http://schemas.microsoft.com/office/powerpoint/2010/main" val="370904524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Startseite_2">
    <p:spTree>
      <p:nvGrpSpPr>
        <p:cNvPr id="1" name=""/>
        <p:cNvGrpSpPr/>
        <p:nvPr/>
      </p:nvGrpSpPr>
      <p:grpSpPr>
        <a:xfrm>
          <a:off x="0" y="0"/>
          <a:ext cx="0" cy="0"/>
          <a:chOff x="0" y="0"/>
          <a:chExt cx="0" cy="0"/>
        </a:xfrm>
      </p:grpSpPr>
      <p:sp>
        <p:nvSpPr>
          <p:cNvPr id="3" name="Bildplatzhalter 2"/>
          <p:cNvSpPr>
            <a:spLocks noGrp="1"/>
          </p:cNvSpPr>
          <p:nvPr>
            <p:ph type="pic" idx="10"/>
          </p:nvPr>
        </p:nvSpPr>
        <p:spPr>
          <a:xfrm>
            <a:off x="1295636" y="2816932"/>
            <a:ext cx="2844316" cy="144016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dirty="0" smtClean="0"/>
          </a:p>
        </p:txBody>
      </p:sp>
      <p:sp>
        <p:nvSpPr>
          <p:cNvPr id="5" name="Textplatzhalter 10"/>
          <p:cNvSpPr>
            <a:spLocks noGrp="1"/>
          </p:cNvSpPr>
          <p:nvPr>
            <p:ph type="body" sz="quarter" idx="13"/>
          </p:nvPr>
        </p:nvSpPr>
        <p:spPr>
          <a:xfrm>
            <a:off x="693913" y="1592796"/>
            <a:ext cx="4032448" cy="684213"/>
          </a:xfrm>
          <a:prstGeom prst="rect">
            <a:avLst/>
          </a:prstGeom>
        </p:spPr>
        <p:txBody>
          <a:bodyPr/>
          <a:lstStyle>
            <a:lvl1pPr>
              <a:defRPr/>
            </a:lvl1pPr>
            <a:lvl2pPr>
              <a:buNone/>
              <a:defRPr/>
            </a:lvl2pPr>
            <a:lvl3pPr>
              <a:buNone/>
              <a:defRPr/>
            </a:lvl3pPr>
            <a:lvl4pPr>
              <a:buNone/>
              <a:defRPr/>
            </a:lvl4pPr>
            <a:lvl5pPr>
              <a:buNone/>
              <a:defRPr/>
            </a:lvl5pPr>
          </a:lstStyle>
          <a:p>
            <a:pPr lvl="0"/>
            <a:r>
              <a:rPr lang="en-GB" smtClean="0"/>
              <a:t>Click to edit Master text styles</a:t>
            </a:r>
          </a:p>
          <a:p>
            <a:pPr lvl="1"/>
            <a:r>
              <a:rPr lang="en-GB" smtClean="0"/>
              <a:t>Second level</a:t>
            </a:r>
          </a:p>
        </p:txBody>
      </p:sp>
      <p:sp>
        <p:nvSpPr>
          <p:cNvPr id="6" name="Textplatzhalter 10"/>
          <p:cNvSpPr>
            <a:spLocks noGrp="1"/>
          </p:cNvSpPr>
          <p:nvPr>
            <p:ph type="body" sz="quarter" idx="14"/>
          </p:nvPr>
        </p:nvSpPr>
        <p:spPr>
          <a:xfrm>
            <a:off x="683567" y="4725007"/>
            <a:ext cx="4042793" cy="684213"/>
          </a:xfrm>
          <a:prstGeom prst="rect">
            <a:avLst/>
          </a:prstGeom>
        </p:spPr>
        <p:txBody>
          <a:bodyPr/>
          <a:lstStyle>
            <a:lvl1pPr>
              <a:defRPr/>
            </a:lvl1pPr>
            <a:lvl2pPr>
              <a:buNone/>
              <a:defRPr/>
            </a:lvl2pPr>
            <a:lvl3pPr>
              <a:buNone/>
              <a:defRPr/>
            </a:lvl3pPr>
            <a:lvl4pPr>
              <a:buNone/>
              <a:defRPr/>
            </a:lvl4pPr>
            <a:lvl5pPr>
              <a:buNone/>
              <a:defRPr/>
            </a:lvl5pPr>
          </a:lstStyle>
          <a:p>
            <a:pPr lvl="0"/>
            <a:r>
              <a:rPr lang="en-GB" smtClean="0"/>
              <a:t>Click to edit Master text styles</a:t>
            </a:r>
          </a:p>
          <a:p>
            <a:pPr lvl="1"/>
            <a:r>
              <a:rPr lang="en-GB" smtClean="0"/>
              <a:t>Second level</a:t>
            </a:r>
          </a:p>
        </p:txBody>
      </p:sp>
      <p:sp>
        <p:nvSpPr>
          <p:cNvPr id="8" name="Bildplatzhalter 2"/>
          <p:cNvSpPr>
            <a:spLocks noGrp="1"/>
          </p:cNvSpPr>
          <p:nvPr>
            <p:ph type="pic" idx="1"/>
          </p:nvPr>
        </p:nvSpPr>
        <p:spPr>
          <a:xfrm>
            <a:off x="5980856" y="1736811"/>
            <a:ext cx="2556284" cy="3672409"/>
          </a:xfrm>
          <a:prstGeom prst="rect">
            <a:avLst/>
          </a:prstGeom>
          <a:noFill/>
          <a:effectLst>
            <a:outerShdw blurRad="292100" dist="139700" dir="2700000" algn="tl" rotWithShape="0">
              <a:prstClr val="black">
                <a:alpha val="6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Tree>
    <p:extLst>
      <p:ext uri="{BB962C8B-B14F-4D97-AF65-F5344CB8AC3E}">
        <p14:creationId xmlns:p14="http://schemas.microsoft.com/office/powerpoint/2010/main" val="343216825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Startseite_1">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79512" y="1232756"/>
            <a:ext cx="8784976" cy="442849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Tree>
    <p:extLst>
      <p:ext uri="{BB962C8B-B14F-4D97-AF65-F5344CB8AC3E}">
        <p14:creationId xmlns:p14="http://schemas.microsoft.com/office/powerpoint/2010/main" val="401359197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Logo/ Leere Seite">
    <p:spTree>
      <p:nvGrpSpPr>
        <p:cNvPr id="1" name=""/>
        <p:cNvGrpSpPr/>
        <p:nvPr/>
      </p:nvGrpSpPr>
      <p:grpSpPr>
        <a:xfrm>
          <a:off x="0" y="0"/>
          <a:ext cx="0" cy="0"/>
          <a:chOff x="0" y="0"/>
          <a:chExt cx="0" cy="0"/>
        </a:xfrm>
      </p:grpSpPr>
      <p:sp>
        <p:nvSpPr>
          <p:cNvPr id="4" name="Bildplatzhalter 2"/>
          <p:cNvSpPr>
            <a:spLocks noGrp="1"/>
          </p:cNvSpPr>
          <p:nvPr>
            <p:ph type="pic" idx="10"/>
          </p:nvPr>
        </p:nvSpPr>
        <p:spPr>
          <a:xfrm>
            <a:off x="359532" y="372332"/>
            <a:ext cx="1252800" cy="644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dirty="0" smtClean="0"/>
          </a:p>
        </p:txBody>
      </p:sp>
    </p:spTree>
    <p:extLst>
      <p:ext uri="{BB962C8B-B14F-4D97-AF65-F5344CB8AC3E}">
        <p14:creationId xmlns:p14="http://schemas.microsoft.com/office/powerpoint/2010/main" val="227157968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Bildervergleich">
    <p:spTree>
      <p:nvGrpSpPr>
        <p:cNvPr id="1" name=""/>
        <p:cNvGrpSpPr/>
        <p:nvPr/>
      </p:nvGrpSpPr>
      <p:grpSpPr>
        <a:xfrm>
          <a:off x="0" y="0"/>
          <a:ext cx="0" cy="0"/>
          <a:chOff x="0" y="0"/>
          <a:chExt cx="0" cy="0"/>
        </a:xfrm>
      </p:grpSpPr>
      <p:sp>
        <p:nvSpPr>
          <p:cNvPr id="7" name="Rechteck 9"/>
          <p:cNvSpPr>
            <a:spLocks noChangeArrowheads="1"/>
          </p:cNvSpPr>
          <p:nvPr userDrawn="1"/>
        </p:nvSpPr>
        <p:spPr bwMode="auto">
          <a:xfrm>
            <a:off x="8856663" y="5768975"/>
            <a:ext cx="111125" cy="252413"/>
          </a:xfrm>
          <a:prstGeom prst="rect">
            <a:avLst/>
          </a:prstGeom>
          <a:solidFill>
            <a:srgbClr val="F9B364"/>
          </a:solidFill>
          <a:ln>
            <a:noFill/>
          </a:ln>
          <a:extLst>
            <a:ext uri="{91240B29-F687-4F45-9708-019B960494DF}">
              <a14:hiddenLine xmlns:a14="http://schemas.microsoft.com/office/drawing/2010/main" w="9525" algn="ctr">
                <a:solidFill>
                  <a:srgbClr val="000000"/>
                </a:solidFill>
                <a:round/>
                <a:headEnd/>
                <a:tailEnd/>
              </a14:hiddenLine>
            </a:ext>
          </a:extLst>
        </p:spPr>
        <p:txBody>
          <a:bodyPr lIns="288000" tIns="216000" rIns="288000" bIns="432000"/>
          <a:lstStyle/>
          <a:p>
            <a:pPr marL="266700" indent="-266700" defTabSz="804863" fontAlgn="base">
              <a:spcBef>
                <a:spcPct val="50000"/>
              </a:spcBef>
              <a:spcAft>
                <a:spcPct val="0"/>
              </a:spcAft>
              <a:buClr>
                <a:srgbClr val="B2D248"/>
              </a:buClr>
              <a:buFont typeface="Wingdings" pitchFamily="2" charset="2"/>
              <a:buNone/>
            </a:pPr>
            <a:endParaRPr lang="de-DE" sz="1600">
              <a:solidFill>
                <a:srgbClr val="323232"/>
              </a:solidFill>
              <a:latin typeface="Century Gothic" pitchFamily="34" charset="0"/>
              <a:cs typeface="Arial" charset="0"/>
            </a:endParaRPr>
          </a:p>
        </p:txBody>
      </p:sp>
      <p:sp>
        <p:nvSpPr>
          <p:cNvPr id="8" name="Rechteck 10"/>
          <p:cNvSpPr>
            <a:spLocks noChangeArrowheads="1"/>
          </p:cNvSpPr>
          <p:nvPr userDrawn="1"/>
        </p:nvSpPr>
        <p:spPr bwMode="auto">
          <a:xfrm>
            <a:off x="8856663" y="6345238"/>
            <a:ext cx="111125" cy="252412"/>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288000" tIns="216000" rIns="288000" bIns="432000"/>
          <a:lstStyle/>
          <a:p>
            <a:pPr marL="266700" indent="-266700" defTabSz="804863" fontAlgn="base">
              <a:spcBef>
                <a:spcPct val="50000"/>
              </a:spcBef>
              <a:spcAft>
                <a:spcPct val="0"/>
              </a:spcAft>
              <a:buClr>
                <a:srgbClr val="B2D248"/>
              </a:buClr>
              <a:buFont typeface="Wingdings" pitchFamily="2" charset="2"/>
              <a:buNone/>
            </a:pPr>
            <a:endParaRPr lang="de-DE" sz="1600">
              <a:solidFill>
                <a:srgbClr val="323232"/>
              </a:solidFill>
              <a:latin typeface="Century Gothic" pitchFamily="34" charset="0"/>
              <a:cs typeface="Arial" charset="0"/>
            </a:endParaRPr>
          </a:p>
        </p:txBody>
      </p:sp>
      <p:sp>
        <p:nvSpPr>
          <p:cNvPr id="12" name="Rechteck 11"/>
          <p:cNvSpPr>
            <a:spLocks noChangeArrowheads="1"/>
          </p:cNvSpPr>
          <p:nvPr userDrawn="1"/>
        </p:nvSpPr>
        <p:spPr bwMode="auto">
          <a:xfrm>
            <a:off x="8856663" y="6057900"/>
            <a:ext cx="111125" cy="250825"/>
          </a:xfrm>
          <a:prstGeom prst="rect">
            <a:avLst/>
          </a:prstGeom>
          <a:solidFill>
            <a:srgbClr val="008D6D"/>
          </a:solidFill>
          <a:ln>
            <a:noFill/>
          </a:ln>
          <a:extLst>
            <a:ext uri="{91240B29-F687-4F45-9708-019B960494DF}">
              <a14:hiddenLine xmlns:a14="http://schemas.microsoft.com/office/drawing/2010/main" w="9525" algn="ctr">
                <a:solidFill>
                  <a:srgbClr val="000000"/>
                </a:solidFill>
                <a:round/>
                <a:headEnd/>
                <a:tailEnd/>
              </a14:hiddenLine>
            </a:ext>
          </a:extLst>
        </p:spPr>
        <p:txBody>
          <a:bodyPr lIns="288000" tIns="216000" rIns="288000" bIns="432000"/>
          <a:lstStyle/>
          <a:p>
            <a:pPr marL="266700" indent="-266700" defTabSz="804863" fontAlgn="base">
              <a:spcBef>
                <a:spcPct val="50000"/>
              </a:spcBef>
              <a:spcAft>
                <a:spcPct val="0"/>
              </a:spcAft>
              <a:buClr>
                <a:srgbClr val="B2D248"/>
              </a:buClr>
              <a:buFont typeface="Wingdings" pitchFamily="2" charset="2"/>
              <a:buNone/>
            </a:pPr>
            <a:endParaRPr lang="de-DE" sz="1600">
              <a:solidFill>
                <a:srgbClr val="323232"/>
              </a:solidFill>
              <a:latin typeface="Century Gothic" pitchFamily="34" charset="0"/>
              <a:cs typeface="Arial" charset="0"/>
            </a:endParaRPr>
          </a:p>
        </p:txBody>
      </p:sp>
      <p:sp>
        <p:nvSpPr>
          <p:cNvPr id="5" name="Bildplatzhalter 2"/>
          <p:cNvSpPr>
            <a:spLocks noGrp="1"/>
          </p:cNvSpPr>
          <p:nvPr>
            <p:ph type="pic" idx="10"/>
          </p:nvPr>
        </p:nvSpPr>
        <p:spPr>
          <a:xfrm>
            <a:off x="359532" y="372332"/>
            <a:ext cx="1252800" cy="6444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9" name="Bildplatzhalter 2"/>
          <p:cNvSpPr>
            <a:spLocks noGrp="1"/>
          </p:cNvSpPr>
          <p:nvPr>
            <p:ph type="pic" idx="11"/>
          </p:nvPr>
        </p:nvSpPr>
        <p:spPr>
          <a:xfrm>
            <a:off x="1115616" y="1484784"/>
            <a:ext cx="2880320" cy="4176464"/>
          </a:xfrm>
          <a:prstGeom prst="rect">
            <a:avLst/>
          </a:prstGeom>
          <a:noFill/>
          <a:effectLst>
            <a:outerShdw blurRad="292100" dist="139700" dir="2700000" algn="ctr" rotWithShape="0">
              <a:srgbClr val="000000">
                <a:alpha val="65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10" name="Bildplatzhalter 2"/>
          <p:cNvSpPr>
            <a:spLocks noGrp="1"/>
          </p:cNvSpPr>
          <p:nvPr>
            <p:ph type="pic" idx="12"/>
          </p:nvPr>
        </p:nvSpPr>
        <p:spPr>
          <a:xfrm>
            <a:off x="5112060" y="1484784"/>
            <a:ext cx="2880320" cy="4176464"/>
          </a:xfrm>
          <a:prstGeom prst="rect">
            <a:avLst/>
          </a:prstGeom>
          <a:noFill/>
          <a:effectLst>
            <a:outerShdw blurRad="292100" dist="139700" dir="2700000" algn="ctr" rotWithShape="0">
              <a:srgbClr val="000000">
                <a:alpha val="65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11" name="Textplatzhalter 10"/>
          <p:cNvSpPr>
            <a:spLocks noGrp="1"/>
          </p:cNvSpPr>
          <p:nvPr>
            <p:ph type="body" sz="quarter" idx="13"/>
          </p:nvPr>
        </p:nvSpPr>
        <p:spPr>
          <a:xfrm>
            <a:off x="1116013" y="5768975"/>
            <a:ext cx="2879725" cy="684213"/>
          </a:xfrm>
          <a:prstGeom prst="rect">
            <a:avLst/>
          </a:prstGeom>
        </p:spPr>
        <p:txBody>
          <a:bodyPr/>
          <a:lstStyle>
            <a:lvl1pPr>
              <a:defRPr/>
            </a:lvl1pPr>
            <a:lvl2pPr>
              <a:buNone/>
              <a:defRPr/>
            </a:lvl2pPr>
            <a:lvl3pPr>
              <a:buNone/>
              <a:defRPr/>
            </a:lvl3pPr>
            <a:lvl4pPr>
              <a:buNone/>
              <a:defRPr/>
            </a:lvl4pPr>
            <a:lvl5pPr>
              <a:buNone/>
              <a:defRPr/>
            </a:lvl5pPr>
          </a:lstStyle>
          <a:p>
            <a:pPr lvl="0"/>
            <a:r>
              <a:rPr lang="en-GB" smtClean="0"/>
              <a:t>Click to edit Master text styles</a:t>
            </a:r>
          </a:p>
          <a:p>
            <a:pPr lvl="1"/>
            <a:r>
              <a:rPr lang="en-GB" smtClean="0"/>
              <a:t>Second level</a:t>
            </a:r>
          </a:p>
        </p:txBody>
      </p:sp>
      <p:sp>
        <p:nvSpPr>
          <p:cNvPr id="13" name="Textplatzhalter 12"/>
          <p:cNvSpPr>
            <a:spLocks noGrp="1"/>
          </p:cNvSpPr>
          <p:nvPr>
            <p:ph type="body" sz="quarter" idx="14"/>
          </p:nvPr>
        </p:nvSpPr>
        <p:spPr>
          <a:xfrm>
            <a:off x="5111750" y="5768975"/>
            <a:ext cx="2881313" cy="684213"/>
          </a:xfrm>
          <a:prstGeom prst="rect">
            <a:avLst/>
          </a:prstGeom>
        </p:spPr>
        <p:txBody>
          <a:bodyPr/>
          <a:lstStyle>
            <a:lvl2pPr>
              <a:buNone/>
              <a:defRPr/>
            </a:lvl2pPr>
            <a:lvl3pPr>
              <a:buNone/>
              <a:defRPr/>
            </a:lvl3pPr>
            <a:lvl4pPr>
              <a:buNone/>
              <a:defRPr/>
            </a:lvl4pPr>
            <a:lvl5pPr>
              <a:buNone/>
              <a:defRPr/>
            </a:lvl5pPr>
          </a:lstStyle>
          <a:p>
            <a:pPr lvl="0"/>
            <a:r>
              <a:rPr lang="en-GB" smtClean="0"/>
              <a:t>Click to edit Master text styles</a:t>
            </a:r>
          </a:p>
        </p:txBody>
      </p:sp>
    </p:spTree>
    <p:extLst>
      <p:ext uri="{BB962C8B-B14F-4D97-AF65-F5344CB8AC3E}">
        <p14:creationId xmlns:p14="http://schemas.microsoft.com/office/powerpoint/2010/main" val="160735755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ild mit Tex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5980856" y="1736811"/>
            <a:ext cx="2556284" cy="3672409"/>
          </a:xfrm>
          <a:prstGeom prst="rect">
            <a:avLst/>
          </a:prstGeom>
          <a:noFill/>
          <a:effectLst>
            <a:outerShdw blurRad="292100" dist="139700" dir="2700000" algn="tl" rotWithShape="0">
              <a:prstClr val="black">
                <a:alpha val="6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7" name="Bildplatzhalter 2"/>
          <p:cNvSpPr>
            <a:spLocks noGrp="1"/>
          </p:cNvSpPr>
          <p:nvPr>
            <p:ph type="pic" idx="10"/>
          </p:nvPr>
        </p:nvSpPr>
        <p:spPr>
          <a:xfrm>
            <a:off x="359532" y="372332"/>
            <a:ext cx="1252800" cy="644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10" name="Textplatzhalter 9"/>
          <p:cNvSpPr>
            <a:spLocks noGrp="1"/>
          </p:cNvSpPr>
          <p:nvPr>
            <p:ph type="body" sz="quarter" idx="11"/>
          </p:nvPr>
        </p:nvSpPr>
        <p:spPr>
          <a:xfrm>
            <a:off x="575556" y="1736810"/>
            <a:ext cx="4608512" cy="3672409"/>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dirty="0"/>
          </a:p>
        </p:txBody>
      </p:sp>
    </p:spTree>
    <p:extLst>
      <p:ext uri="{BB962C8B-B14F-4D97-AF65-F5344CB8AC3E}">
        <p14:creationId xmlns:p14="http://schemas.microsoft.com/office/powerpoint/2010/main" val="154769952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Benutzerdefiniertes Layout">
    <p:spTree>
      <p:nvGrpSpPr>
        <p:cNvPr id="1" name=""/>
        <p:cNvGrpSpPr/>
        <p:nvPr/>
      </p:nvGrpSpPr>
      <p:grpSpPr>
        <a:xfrm>
          <a:off x="0" y="0"/>
          <a:ext cx="0" cy="0"/>
          <a:chOff x="0" y="0"/>
          <a:chExt cx="0" cy="0"/>
        </a:xfrm>
      </p:grpSpPr>
      <p:pic>
        <p:nvPicPr>
          <p:cNvPr id="2" name="Grafik 2" descr="M5000_PL.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50825" y="368300"/>
            <a:ext cx="1333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88732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Startseite">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78879" y="1196752"/>
            <a:ext cx="8820980" cy="4464496"/>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Tree>
    <p:extLst>
      <p:ext uri="{BB962C8B-B14F-4D97-AF65-F5344CB8AC3E}">
        <p14:creationId xmlns:p14="http://schemas.microsoft.com/office/powerpoint/2010/main" val="334020970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Deckblat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79512" y="1196752"/>
            <a:ext cx="8784976" cy="4428492"/>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4" name="Textplatzhalter 11"/>
          <p:cNvSpPr>
            <a:spLocks noGrp="1"/>
          </p:cNvSpPr>
          <p:nvPr>
            <p:ph type="body" sz="half" idx="2"/>
          </p:nvPr>
        </p:nvSpPr>
        <p:spPr>
          <a:xfrm>
            <a:off x="179512" y="5661248"/>
            <a:ext cx="8784976" cy="936104"/>
          </a:xfrm>
          <a:prstGeom prst="rect">
            <a:avLst/>
          </a:prstGeom>
        </p:spPr>
        <p:txBody>
          <a:bodyPr anchor="ctr"/>
          <a:lstStyle>
            <a:lvl1pPr algn="l">
              <a:defRPr/>
            </a:lvl1pPr>
          </a:lstStyle>
          <a:p>
            <a:pPr lvl="0"/>
            <a:r>
              <a:rPr lang="en-GB" smtClean="0"/>
              <a:t>Click to edit Master text styles</a:t>
            </a:r>
          </a:p>
        </p:txBody>
      </p:sp>
      <p:sp>
        <p:nvSpPr>
          <p:cNvPr id="6" name="Bildplatzhalter 2"/>
          <p:cNvSpPr>
            <a:spLocks noGrp="1"/>
          </p:cNvSpPr>
          <p:nvPr>
            <p:ph type="pic" idx="10"/>
          </p:nvPr>
        </p:nvSpPr>
        <p:spPr>
          <a:xfrm>
            <a:off x="359532" y="372332"/>
            <a:ext cx="1252800" cy="6444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Tree>
    <p:extLst>
      <p:ext uri="{BB962C8B-B14F-4D97-AF65-F5344CB8AC3E}">
        <p14:creationId xmlns:p14="http://schemas.microsoft.com/office/powerpoint/2010/main" val="116946384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Bild mit Tex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5980856" y="1736811"/>
            <a:ext cx="2556284" cy="3672409"/>
          </a:xfrm>
          <a:prstGeom prst="rect">
            <a:avLst/>
          </a:prstGeom>
          <a:noFill/>
          <a:effectLst>
            <a:outerShdw blurRad="292100" dist="139700" dir="2700000" algn="tl" rotWithShape="0">
              <a:prstClr val="black">
                <a:alpha val="65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7" name="Bildplatzhalter 2"/>
          <p:cNvSpPr>
            <a:spLocks noGrp="1"/>
          </p:cNvSpPr>
          <p:nvPr>
            <p:ph type="pic" idx="10"/>
          </p:nvPr>
        </p:nvSpPr>
        <p:spPr>
          <a:xfrm>
            <a:off x="359532" y="372332"/>
            <a:ext cx="1252800" cy="6444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10" name="Textplatzhalter 9"/>
          <p:cNvSpPr>
            <a:spLocks noGrp="1"/>
          </p:cNvSpPr>
          <p:nvPr>
            <p:ph type="body" sz="quarter" idx="11"/>
          </p:nvPr>
        </p:nvSpPr>
        <p:spPr>
          <a:xfrm>
            <a:off x="575556" y="1736810"/>
            <a:ext cx="4608512" cy="3672409"/>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dirty="0"/>
          </a:p>
        </p:txBody>
      </p:sp>
    </p:spTree>
    <p:extLst>
      <p:ext uri="{BB962C8B-B14F-4D97-AF65-F5344CB8AC3E}">
        <p14:creationId xmlns:p14="http://schemas.microsoft.com/office/powerpoint/2010/main" val="333159178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Excell Tabelle ">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644008" y="1232756"/>
            <a:ext cx="4316412" cy="536489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dirty="0"/>
          </a:p>
        </p:txBody>
      </p:sp>
      <p:sp>
        <p:nvSpPr>
          <p:cNvPr id="5" name="Bildplatzhalter 2"/>
          <p:cNvSpPr>
            <a:spLocks noGrp="1"/>
          </p:cNvSpPr>
          <p:nvPr>
            <p:ph type="pic" idx="10"/>
          </p:nvPr>
        </p:nvSpPr>
        <p:spPr>
          <a:xfrm>
            <a:off x="359532" y="372332"/>
            <a:ext cx="1252800" cy="6444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8" name="Tabellenplatzhalter 6"/>
          <p:cNvSpPr>
            <a:spLocks noGrp="1"/>
          </p:cNvSpPr>
          <p:nvPr>
            <p:ph type="tbl" sz="quarter" idx="11"/>
          </p:nvPr>
        </p:nvSpPr>
        <p:spPr>
          <a:xfrm>
            <a:off x="175320" y="1232756"/>
            <a:ext cx="4468688" cy="5364894"/>
          </a:xfrm>
          <a:prstGeom prst="rect">
            <a:avLst/>
          </a:prstGeom>
        </p:spPr>
        <p:txBody>
          <a:bodyPr rtlCol="0">
            <a:normAutofit/>
          </a:bodyPr>
          <a:lstStyle/>
          <a:p>
            <a:pPr lvl="0"/>
            <a:r>
              <a:rPr lang="en-GB" noProof="0" smtClean="0"/>
              <a:t>Click icon to add table</a:t>
            </a:r>
            <a:endParaRPr lang="de-DE" noProof="0"/>
          </a:p>
        </p:txBody>
      </p:sp>
    </p:spTree>
    <p:extLst>
      <p:ext uri="{BB962C8B-B14F-4D97-AF65-F5344CB8AC3E}">
        <p14:creationId xmlns:p14="http://schemas.microsoft.com/office/powerpoint/2010/main" val="201673840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ext mit ProduktLogo">
    <p:spTree>
      <p:nvGrpSpPr>
        <p:cNvPr id="1" name=""/>
        <p:cNvGrpSpPr/>
        <p:nvPr/>
      </p:nvGrpSpPr>
      <p:grpSpPr>
        <a:xfrm>
          <a:off x="0" y="0"/>
          <a:ext cx="0" cy="0"/>
          <a:chOff x="0" y="0"/>
          <a:chExt cx="0" cy="0"/>
        </a:xfrm>
      </p:grpSpPr>
      <p:sp>
        <p:nvSpPr>
          <p:cNvPr id="3" name="Bildplatzhalter 2"/>
          <p:cNvSpPr>
            <a:spLocks noGrp="1"/>
          </p:cNvSpPr>
          <p:nvPr>
            <p:ph type="pic" idx="10"/>
          </p:nvPr>
        </p:nvSpPr>
        <p:spPr>
          <a:xfrm>
            <a:off x="359532" y="372332"/>
            <a:ext cx="1252800" cy="6444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4" name="Textplatzhalter 11"/>
          <p:cNvSpPr>
            <a:spLocks noGrp="1"/>
          </p:cNvSpPr>
          <p:nvPr>
            <p:ph type="body" sz="half" idx="2"/>
          </p:nvPr>
        </p:nvSpPr>
        <p:spPr>
          <a:xfrm>
            <a:off x="179512" y="1268760"/>
            <a:ext cx="8784976" cy="5328592"/>
          </a:xfrm>
          <a:prstGeom prst="rect">
            <a:avLst/>
          </a:prstGeom>
        </p:spPr>
        <p:txBody>
          <a:bodyPr/>
          <a:lstStyle>
            <a:lvl1pPr algn="ctr">
              <a:defRPr/>
            </a:lvl1pPr>
          </a:lstStyle>
          <a:p>
            <a:pPr lvl="0"/>
            <a:r>
              <a:rPr lang="en-GB" smtClean="0"/>
              <a:t>Click to edit Master text styles</a:t>
            </a:r>
          </a:p>
        </p:txBody>
      </p:sp>
    </p:spTree>
    <p:extLst>
      <p:ext uri="{BB962C8B-B14F-4D97-AF65-F5344CB8AC3E}">
        <p14:creationId xmlns:p14="http://schemas.microsoft.com/office/powerpoint/2010/main" val="286296599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ext">
    <p:spTree>
      <p:nvGrpSpPr>
        <p:cNvPr id="1" name=""/>
        <p:cNvGrpSpPr/>
        <p:nvPr/>
      </p:nvGrpSpPr>
      <p:grpSpPr>
        <a:xfrm>
          <a:off x="0" y="0"/>
          <a:ext cx="0" cy="0"/>
          <a:chOff x="0" y="0"/>
          <a:chExt cx="0" cy="0"/>
        </a:xfrm>
      </p:grpSpPr>
      <p:sp>
        <p:nvSpPr>
          <p:cNvPr id="4" name="Textplatzhalter 11"/>
          <p:cNvSpPr>
            <a:spLocks noGrp="1"/>
          </p:cNvSpPr>
          <p:nvPr>
            <p:ph type="body" sz="half" idx="2"/>
          </p:nvPr>
        </p:nvSpPr>
        <p:spPr>
          <a:xfrm>
            <a:off x="179512" y="1268760"/>
            <a:ext cx="8784976" cy="5328592"/>
          </a:xfrm>
          <a:prstGeom prst="rect">
            <a:avLst/>
          </a:prstGeom>
        </p:spPr>
        <p:txBody>
          <a:bodyPr/>
          <a:lstStyle>
            <a:lvl1pPr algn="ctr">
              <a:defRPr/>
            </a:lvl1pPr>
          </a:lstStyle>
          <a:p>
            <a:pPr lvl="0"/>
            <a:r>
              <a:rPr lang="en-GB" smtClean="0"/>
              <a:t>Click to edit Master text styles</a:t>
            </a:r>
          </a:p>
        </p:txBody>
      </p:sp>
    </p:spTree>
    <p:extLst>
      <p:ext uri="{BB962C8B-B14F-4D97-AF65-F5344CB8AC3E}">
        <p14:creationId xmlns:p14="http://schemas.microsoft.com/office/powerpoint/2010/main" val="348298111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7_Benutzerdefiniertes Layout">
    <p:spTree>
      <p:nvGrpSpPr>
        <p:cNvPr id="1" name=""/>
        <p:cNvGrpSpPr/>
        <p:nvPr/>
      </p:nvGrpSpPr>
      <p:grpSpPr>
        <a:xfrm>
          <a:off x="0" y="0"/>
          <a:ext cx="0" cy="0"/>
          <a:chOff x="0" y="0"/>
          <a:chExt cx="0" cy="0"/>
        </a:xfrm>
      </p:grpSpPr>
      <p:sp>
        <p:nvSpPr>
          <p:cNvPr id="3" name="Textplatzhalter 10"/>
          <p:cNvSpPr>
            <a:spLocks noGrp="1"/>
          </p:cNvSpPr>
          <p:nvPr>
            <p:ph type="body" sz="quarter" idx="16"/>
          </p:nvPr>
        </p:nvSpPr>
        <p:spPr>
          <a:xfrm>
            <a:off x="189724" y="1232756"/>
            <a:ext cx="8784976" cy="5328592"/>
          </a:xfrm>
          <a:prstGeom prst="rect">
            <a:avLst/>
          </a:prstGeom>
        </p:spPr>
        <p:txBody>
          <a:bodyPr/>
          <a:lstStyle>
            <a:lvl1pPr>
              <a:defRPr/>
            </a:lvl1pPr>
            <a:lvl2pPr>
              <a:buNone/>
              <a:defRPr/>
            </a:lvl2pPr>
            <a:lvl3pPr>
              <a:buNone/>
              <a:defRPr/>
            </a:lvl3pPr>
            <a:lvl4pPr>
              <a:buNone/>
              <a:defRPr/>
            </a:lvl4pPr>
            <a:lvl5pPr>
              <a:buNone/>
              <a:defRPr/>
            </a:lvl5pPr>
          </a:lstStyle>
          <a:p>
            <a:pPr lvl="0"/>
            <a:r>
              <a:rPr lang="en-GB" smtClean="0"/>
              <a:t>Click to edit Master text styles</a:t>
            </a:r>
          </a:p>
          <a:p>
            <a:pPr lvl="1"/>
            <a:r>
              <a:rPr lang="en-GB" smtClean="0"/>
              <a:t>Second level</a:t>
            </a:r>
          </a:p>
        </p:txBody>
      </p:sp>
    </p:spTree>
    <p:extLst>
      <p:ext uri="{BB962C8B-B14F-4D97-AF65-F5344CB8AC3E}">
        <p14:creationId xmlns:p14="http://schemas.microsoft.com/office/powerpoint/2010/main" val="355851399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Startseite_2">
    <p:spTree>
      <p:nvGrpSpPr>
        <p:cNvPr id="1" name=""/>
        <p:cNvGrpSpPr/>
        <p:nvPr/>
      </p:nvGrpSpPr>
      <p:grpSpPr>
        <a:xfrm>
          <a:off x="0" y="0"/>
          <a:ext cx="0" cy="0"/>
          <a:chOff x="0" y="0"/>
          <a:chExt cx="0" cy="0"/>
        </a:xfrm>
      </p:grpSpPr>
      <p:sp>
        <p:nvSpPr>
          <p:cNvPr id="3" name="Bildplatzhalter 2"/>
          <p:cNvSpPr>
            <a:spLocks noGrp="1"/>
          </p:cNvSpPr>
          <p:nvPr>
            <p:ph type="pic" idx="10"/>
          </p:nvPr>
        </p:nvSpPr>
        <p:spPr>
          <a:xfrm>
            <a:off x="1295636" y="2816932"/>
            <a:ext cx="2844316" cy="144016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dirty="0" smtClean="0"/>
          </a:p>
        </p:txBody>
      </p:sp>
      <p:sp>
        <p:nvSpPr>
          <p:cNvPr id="5" name="Textplatzhalter 10"/>
          <p:cNvSpPr>
            <a:spLocks noGrp="1"/>
          </p:cNvSpPr>
          <p:nvPr>
            <p:ph type="body" sz="quarter" idx="13"/>
          </p:nvPr>
        </p:nvSpPr>
        <p:spPr>
          <a:xfrm>
            <a:off x="693913" y="1592796"/>
            <a:ext cx="4032448" cy="684213"/>
          </a:xfrm>
          <a:prstGeom prst="rect">
            <a:avLst/>
          </a:prstGeom>
        </p:spPr>
        <p:txBody>
          <a:bodyPr/>
          <a:lstStyle>
            <a:lvl1pPr>
              <a:defRPr/>
            </a:lvl1pPr>
            <a:lvl2pPr>
              <a:buNone/>
              <a:defRPr/>
            </a:lvl2pPr>
            <a:lvl3pPr>
              <a:buNone/>
              <a:defRPr/>
            </a:lvl3pPr>
            <a:lvl4pPr>
              <a:buNone/>
              <a:defRPr/>
            </a:lvl4pPr>
            <a:lvl5pPr>
              <a:buNone/>
              <a:defRPr/>
            </a:lvl5pPr>
          </a:lstStyle>
          <a:p>
            <a:pPr lvl="0"/>
            <a:r>
              <a:rPr lang="en-GB" smtClean="0"/>
              <a:t>Click to edit Master text styles</a:t>
            </a:r>
          </a:p>
          <a:p>
            <a:pPr lvl="1"/>
            <a:r>
              <a:rPr lang="en-GB" smtClean="0"/>
              <a:t>Second level</a:t>
            </a:r>
          </a:p>
        </p:txBody>
      </p:sp>
      <p:sp>
        <p:nvSpPr>
          <p:cNvPr id="6" name="Textplatzhalter 10"/>
          <p:cNvSpPr>
            <a:spLocks noGrp="1"/>
          </p:cNvSpPr>
          <p:nvPr>
            <p:ph type="body" sz="quarter" idx="14"/>
          </p:nvPr>
        </p:nvSpPr>
        <p:spPr>
          <a:xfrm>
            <a:off x="683567" y="4725007"/>
            <a:ext cx="4042793" cy="684213"/>
          </a:xfrm>
          <a:prstGeom prst="rect">
            <a:avLst/>
          </a:prstGeom>
        </p:spPr>
        <p:txBody>
          <a:bodyPr/>
          <a:lstStyle>
            <a:lvl1pPr>
              <a:defRPr/>
            </a:lvl1pPr>
            <a:lvl2pPr>
              <a:buNone/>
              <a:defRPr/>
            </a:lvl2pPr>
            <a:lvl3pPr>
              <a:buNone/>
              <a:defRPr/>
            </a:lvl3pPr>
            <a:lvl4pPr>
              <a:buNone/>
              <a:defRPr/>
            </a:lvl4pPr>
            <a:lvl5pPr>
              <a:buNone/>
              <a:defRPr/>
            </a:lvl5pPr>
          </a:lstStyle>
          <a:p>
            <a:pPr lvl="0"/>
            <a:r>
              <a:rPr lang="en-GB" smtClean="0"/>
              <a:t>Click to edit Master text styles</a:t>
            </a:r>
          </a:p>
          <a:p>
            <a:pPr lvl="1"/>
            <a:r>
              <a:rPr lang="en-GB" smtClean="0"/>
              <a:t>Second level</a:t>
            </a:r>
          </a:p>
        </p:txBody>
      </p:sp>
      <p:sp>
        <p:nvSpPr>
          <p:cNvPr id="8" name="Bildplatzhalter 2"/>
          <p:cNvSpPr>
            <a:spLocks noGrp="1"/>
          </p:cNvSpPr>
          <p:nvPr>
            <p:ph type="pic" idx="1"/>
          </p:nvPr>
        </p:nvSpPr>
        <p:spPr>
          <a:xfrm>
            <a:off x="5980856" y="1736811"/>
            <a:ext cx="2556284" cy="3672409"/>
          </a:xfrm>
          <a:prstGeom prst="rect">
            <a:avLst/>
          </a:prstGeom>
          <a:noFill/>
          <a:effectLst>
            <a:outerShdw blurRad="292100" dist="139700" dir="2700000" algn="tl" rotWithShape="0">
              <a:prstClr val="black">
                <a:alpha val="65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Tree>
    <p:extLst>
      <p:ext uri="{BB962C8B-B14F-4D97-AF65-F5344CB8AC3E}">
        <p14:creationId xmlns:p14="http://schemas.microsoft.com/office/powerpoint/2010/main" val="184929048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Startseite_1">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79512" y="1232756"/>
            <a:ext cx="8784976" cy="4428492"/>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Tree>
    <p:extLst>
      <p:ext uri="{BB962C8B-B14F-4D97-AF65-F5344CB8AC3E}">
        <p14:creationId xmlns:p14="http://schemas.microsoft.com/office/powerpoint/2010/main" val="29667422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cell Tabelle ">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644008" y="1232756"/>
            <a:ext cx="4316412" cy="536489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dirty="0"/>
          </a:p>
        </p:txBody>
      </p:sp>
      <p:sp>
        <p:nvSpPr>
          <p:cNvPr id="5" name="Bildplatzhalter 2"/>
          <p:cNvSpPr>
            <a:spLocks noGrp="1"/>
          </p:cNvSpPr>
          <p:nvPr>
            <p:ph type="pic" idx="10"/>
          </p:nvPr>
        </p:nvSpPr>
        <p:spPr>
          <a:xfrm>
            <a:off x="359532" y="372332"/>
            <a:ext cx="1252800" cy="644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8" name="Tabellenplatzhalter 6"/>
          <p:cNvSpPr>
            <a:spLocks noGrp="1"/>
          </p:cNvSpPr>
          <p:nvPr>
            <p:ph type="tbl" sz="quarter" idx="11"/>
          </p:nvPr>
        </p:nvSpPr>
        <p:spPr>
          <a:xfrm>
            <a:off x="175320" y="1232756"/>
            <a:ext cx="4468688" cy="5364894"/>
          </a:xfrm>
          <a:prstGeom prst="rect">
            <a:avLst/>
          </a:prstGeom>
        </p:spPr>
        <p:txBody>
          <a:bodyPr/>
          <a:lstStyle/>
          <a:p>
            <a:pPr lvl="0"/>
            <a:r>
              <a:rPr lang="en-GB" noProof="0" smtClean="0"/>
              <a:t>Click icon to add table</a:t>
            </a:r>
            <a:endParaRPr lang="de-DE" noProof="0"/>
          </a:p>
        </p:txBody>
      </p:sp>
    </p:spTree>
    <p:extLst>
      <p:ext uri="{BB962C8B-B14F-4D97-AF65-F5344CB8AC3E}">
        <p14:creationId xmlns:p14="http://schemas.microsoft.com/office/powerpoint/2010/main" val="1472589941"/>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Logo/ Leere Seite">
    <p:spTree>
      <p:nvGrpSpPr>
        <p:cNvPr id="1" name=""/>
        <p:cNvGrpSpPr/>
        <p:nvPr/>
      </p:nvGrpSpPr>
      <p:grpSpPr>
        <a:xfrm>
          <a:off x="0" y="0"/>
          <a:ext cx="0" cy="0"/>
          <a:chOff x="0" y="0"/>
          <a:chExt cx="0" cy="0"/>
        </a:xfrm>
      </p:grpSpPr>
      <p:sp>
        <p:nvSpPr>
          <p:cNvPr id="4" name="Bildplatzhalter 2"/>
          <p:cNvSpPr>
            <a:spLocks noGrp="1"/>
          </p:cNvSpPr>
          <p:nvPr>
            <p:ph type="pic" idx="10"/>
          </p:nvPr>
        </p:nvSpPr>
        <p:spPr>
          <a:xfrm>
            <a:off x="359532" y="372332"/>
            <a:ext cx="1252800" cy="6444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dirty="0" smtClean="0"/>
          </a:p>
        </p:txBody>
      </p:sp>
    </p:spTree>
    <p:extLst>
      <p:ext uri="{BB962C8B-B14F-4D97-AF65-F5344CB8AC3E}">
        <p14:creationId xmlns:p14="http://schemas.microsoft.com/office/powerpoint/2010/main" val="273563088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Benutzerdefiniertes Layout">
    <p:spTree>
      <p:nvGrpSpPr>
        <p:cNvPr id="1" name=""/>
        <p:cNvGrpSpPr/>
        <p:nvPr/>
      </p:nvGrpSpPr>
      <p:grpSpPr>
        <a:xfrm>
          <a:off x="0" y="0"/>
          <a:ext cx="0" cy="0"/>
          <a:chOff x="0" y="0"/>
          <a:chExt cx="0" cy="0"/>
        </a:xfrm>
      </p:grpSpPr>
      <p:pic>
        <p:nvPicPr>
          <p:cNvPr id="2" name="Grafik 2" descr="M5000_PL.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50825" y="368300"/>
            <a:ext cx="1333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23071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Startseite">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78879" y="1196752"/>
            <a:ext cx="8820980" cy="44644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Tree>
    <p:extLst>
      <p:ext uri="{BB962C8B-B14F-4D97-AF65-F5344CB8AC3E}">
        <p14:creationId xmlns:p14="http://schemas.microsoft.com/office/powerpoint/2010/main" val="359944037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Deckblat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79512" y="1196752"/>
            <a:ext cx="8784976" cy="442849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4" name="Textplatzhalter 11"/>
          <p:cNvSpPr>
            <a:spLocks noGrp="1"/>
          </p:cNvSpPr>
          <p:nvPr>
            <p:ph type="body" sz="half" idx="2"/>
          </p:nvPr>
        </p:nvSpPr>
        <p:spPr>
          <a:xfrm>
            <a:off x="179512" y="5661248"/>
            <a:ext cx="8784976" cy="936104"/>
          </a:xfrm>
          <a:prstGeom prst="rect">
            <a:avLst/>
          </a:prstGeom>
        </p:spPr>
        <p:txBody>
          <a:bodyPr anchor="ctr" anchorCtr="0"/>
          <a:lstStyle>
            <a:lvl1pPr algn="l">
              <a:defRPr/>
            </a:lvl1pPr>
          </a:lstStyle>
          <a:p>
            <a:pPr lvl="0"/>
            <a:r>
              <a:rPr lang="en-GB" smtClean="0"/>
              <a:t>Click to edit Master text styles</a:t>
            </a:r>
          </a:p>
        </p:txBody>
      </p:sp>
      <p:sp>
        <p:nvSpPr>
          <p:cNvPr id="6" name="Bildplatzhalter 2"/>
          <p:cNvSpPr>
            <a:spLocks noGrp="1"/>
          </p:cNvSpPr>
          <p:nvPr>
            <p:ph type="pic" idx="10"/>
          </p:nvPr>
        </p:nvSpPr>
        <p:spPr>
          <a:xfrm>
            <a:off x="359532" y="372332"/>
            <a:ext cx="1252800" cy="644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Tree>
    <p:extLst>
      <p:ext uri="{BB962C8B-B14F-4D97-AF65-F5344CB8AC3E}">
        <p14:creationId xmlns:p14="http://schemas.microsoft.com/office/powerpoint/2010/main" val="144249315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Bild mit Tex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5980856" y="1736811"/>
            <a:ext cx="2556284" cy="3672409"/>
          </a:xfrm>
          <a:prstGeom prst="rect">
            <a:avLst/>
          </a:prstGeom>
          <a:noFill/>
          <a:effectLst>
            <a:outerShdw blurRad="292100" dist="139700" dir="2700000" algn="tl" rotWithShape="0">
              <a:prstClr val="black">
                <a:alpha val="6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7" name="Bildplatzhalter 2"/>
          <p:cNvSpPr>
            <a:spLocks noGrp="1"/>
          </p:cNvSpPr>
          <p:nvPr>
            <p:ph type="pic" idx="10"/>
          </p:nvPr>
        </p:nvSpPr>
        <p:spPr>
          <a:xfrm>
            <a:off x="359532" y="372332"/>
            <a:ext cx="1252800" cy="644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10" name="Textplatzhalter 9"/>
          <p:cNvSpPr>
            <a:spLocks noGrp="1"/>
          </p:cNvSpPr>
          <p:nvPr>
            <p:ph type="body" sz="quarter" idx="11"/>
          </p:nvPr>
        </p:nvSpPr>
        <p:spPr>
          <a:xfrm>
            <a:off x="575556" y="1736810"/>
            <a:ext cx="4608512" cy="3672409"/>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dirty="0"/>
          </a:p>
        </p:txBody>
      </p:sp>
    </p:spTree>
    <p:extLst>
      <p:ext uri="{BB962C8B-B14F-4D97-AF65-F5344CB8AC3E}">
        <p14:creationId xmlns:p14="http://schemas.microsoft.com/office/powerpoint/2010/main" val="14481331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Excell Tabelle ">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644008" y="1232756"/>
            <a:ext cx="4316412" cy="536489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dirty="0"/>
          </a:p>
        </p:txBody>
      </p:sp>
      <p:sp>
        <p:nvSpPr>
          <p:cNvPr id="5" name="Bildplatzhalter 2"/>
          <p:cNvSpPr>
            <a:spLocks noGrp="1"/>
          </p:cNvSpPr>
          <p:nvPr>
            <p:ph type="pic" idx="10"/>
          </p:nvPr>
        </p:nvSpPr>
        <p:spPr>
          <a:xfrm>
            <a:off x="359532" y="372332"/>
            <a:ext cx="1252800" cy="644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8" name="Tabellenplatzhalter 6"/>
          <p:cNvSpPr>
            <a:spLocks noGrp="1"/>
          </p:cNvSpPr>
          <p:nvPr>
            <p:ph type="tbl" sz="quarter" idx="11"/>
          </p:nvPr>
        </p:nvSpPr>
        <p:spPr>
          <a:xfrm>
            <a:off x="175320" y="1232756"/>
            <a:ext cx="4468688" cy="5364894"/>
          </a:xfrm>
          <a:prstGeom prst="rect">
            <a:avLst/>
          </a:prstGeom>
        </p:spPr>
        <p:txBody>
          <a:bodyPr/>
          <a:lstStyle/>
          <a:p>
            <a:pPr lvl="0"/>
            <a:r>
              <a:rPr lang="en-GB" noProof="0" smtClean="0"/>
              <a:t>Click icon to add table</a:t>
            </a:r>
            <a:endParaRPr lang="de-DE" noProof="0"/>
          </a:p>
        </p:txBody>
      </p:sp>
    </p:spTree>
    <p:extLst>
      <p:ext uri="{BB962C8B-B14F-4D97-AF65-F5344CB8AC3E}">
        <p14:creationId xmlns:p14="http://schemas.microsoft.com/office/powerpoint/2010/main" val="3974864587"/>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Bildervergleich">
    <p:spTree>
      <p:nvGrpSpPr>
        <p:cNvPr id="1" name=""/>
        <p:cNvGrpSpPr/>
        <p:nvPr/>
      </p:nvGrpSpPr>
      <p:grpSpPr>
        <a:xfrm>
          <a:off x="0" y="0"/>
          <a:ext cx="0" cy="0"/>
          <a:chOff x="0" y="0"/>
          <a:chExt cx="0" cy="0"/>
        </a:xfrm>
      </p:grpSpPr>
      <p:sp>
        <p:nvSpPr>
          <p:cNvPr id="7" name="Rechteck 9"/>
          <p:cNvSpPr>
            <a:spLocks noChangeArrowheads="1"/>
          </p:cNvSpPr>
          <p:nvPr userDrawn="1"/>
        </p:nvSpPr>
        <p:spPr bwMode="auto">
          <a:xfrm>
            <a:off x="8856663" y="5768975"/>
            <a:ext cx="111125" cy="252413"/>
          </a:xfrm>
          <a:prstGeom prst="rect">
            <a:avLst/>
          </a:prstGeom>
          <a:solidFill>
            <a:srgbClr val="F9B364"/>
          </a:solidFill>
          <a:ln>
            <a:noFill/>
          </a:ln>
          <a:extLst>
            <a:ext uri="{91240B29-F687-4F45-9708-019B960494DF}">
              <a14:hiddenLine xmlns:a14="http://schemas.microsoft.com/office/drawing/2010/main" w="9525" algn="ctr">
                <a:solidFill>
                  <a:srgbClr val="000000"/>
                </a:solidFill>
                <a:round/>
                <a:headEnd/>
                <a:tailEnd/>
              </a14:hiddenLine>
            </a:ext>
          </a:extLst>
        </p:spPr>
        <p:txBody>
          <a:bodyPr lIns="288000" tIns="216000" rIns="288000" bIns="432000"/>
          <a:lstStyle/>
          <a:p>
            <a:pPr marL="266700" indent="-266700" defTabSz="804863" fontAlgn="base">
              <a:spcBef>
                <a:spcPct val="50000"/>
              </a:spcBef>
              <a:spcAft>
                <a:spcPct val="0"/>
              </a:spcAft>
              <a:buClr>
                <a:srgbClr val="B2D248"/>
              </a:buClr>
              <a:buFont typeface="Wingdings" pitchFamily="2" charset="2"/>
              <a:buNone/>
            </a:pPr>
            <a:endParaRPr lang="de-DE" sz="1600">
              <a:solidFill>
                <a:srgbClr val="323232"/>
              </a:solidFill>
              <a:latin typeface="Century Gothic" pitchFamily="34" charset="0"/>
              <a:cs typeface="Arial" charset="0"/>
            </a:endParaRPr>
          </a:p>
        </p:txBody>
      </p:sp>
      <p:sp>
        <p:nvSpPr>
          <p:cNvPr id="8" name="Rechteck 10"/>
          <p:cNvSpPr>
            <a:spLocks noChangeArrowheads="1"/>
          </p:cNvSpPr>
          <p:nvPr userDrawn="1"/>
        </p:nvSpPr>
        <p:spPr bwMode="auto">
          <a:xfrm>
            <a:off x="8856663" y="6345238"/>
            <a:ext cx="111125" cy="252412"/>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288000" tIns="216000" rIns="288000" bIns="432000"/>
          <a:lstStyle/>
          <a:p>
            <a:pPr marL="266700" indent="-266700" defTabSz="804863" fontAlgn="base">
              <a:spcBef>
                <a:spcPct val="50000"/>
              </a:spcBef>
              <a:spcAft>
                <a:spcPct val="0"/>
              </a:spcAft>
              <a:buClr>
                <a:srgbClr val="B2D248"/>
              </a:buClr>
              <a:buFont typeface="Wingdings" pitchFamily="2" charset="2"/>
              <a:buNone/>
            </a:pPr>
            <a:endParaRPr lang="de-DE" sz="1600">
              <a:solidFill>
                <a:srgbClr val="323232"/>
              </a:solidFill>
              <a:latin typeface="Century Gothic" pitchFamily="34" charset="0"/>
              <a:cs typeface="Arial" charset="0"/>
            </a:endParaRPr>
          </a:p>
        </p:txBody>
      </p:sp>
      <p:sp>
        <p:nvSpPr>
          <p:cNvPr id="12" name="Rechteck 11"/>
          <p:cNvSpPr>
            <a:spLocks noChangeArrowheads="1"/>
          </p:cNvSpPr>
          <p:nvPr userDrawn="1"/>
        </p:nvSpPr>
        <p:spPr bwMode="auto">
          <a:xfrm>
            <a:off x="8856663" y="6057900"/>
            <a:ext cx="111125" cy="250825"/>
          </a:xfrm>
          <a:prstGeom prst="rect">
            <a:avLst/>
          </a:prstGeom>
          <a:solidFill>
            <a:srgbClr val="008D6D"/>
          </a:solidFill>
          <a:ln>
            <a:noFill/>
          </a:ln>
          <a:extLst>
            <a:ext uri="{91240B29-F687-4F45-9708-019B960494DF}">
              <a14:hiddenLine xmlns:a14="http://schemas.microsoft.com/office/drawing/2010/main" w="9525" algn="ctr">
                <a:solidFill>
                  <a:srgbClr val="000000"/>
                </a:solidFill>
                <a:round/>
                <a:headEnd/>
                <a:tailEnd/>
              </a14:hiddenLine>
            </a:ext>
          </a:extLst>
        </p:spPr>
        <p:txBody>
          <a:bodyPr lIns="288000" tIns="216000" rIns="288000" bIns="432000"/>
          <a:lstStyle/>
          <a:p>
            <a:pPr marL="266700" indent="-266700" defTabSz="804863" fontAlgn="base">
              <a:spcBef>
                <a:spcPct val="50000"/>
              </a:spcBef>
              <a:spcAft>
                <a:spcPct val="0"/>
              </a:spcAft>
              <a:buClr>
                <a:srgbClr val="B2D248"/>
              </a:buClr>
              <a:buFont typeface="Wingdings" pitchFamily="2" charset="2"/>
              <a:buNone/>
            </a:pPr>
            <a:endParaRPr lang="de-DE" sz="1600">
              <a:solidFill>
                <a:srgbClr val="323232"/>
              </a:solidFill>
              <a:latin typeface="Century Gothic" pitchFamily="34" charset="0"/>
              <a:cs typeface="Arial" charset="0"/>
            </a:endParaRPr>
          </a:p>
        </p:txBody>
      </p:sp>
      <p:sp>
        <p:nvSpPr>
          <p:cNvPr id="5" name="Bildplatzhalter 2"/>
          <p:cNvSpPr>
            <a:spLocks noGrp="1"/>
          </p:cNvSpPr>
          <p:nvPr>
            <p:ph type="pic" idx="10"/>
          </p:nvPr>
        </p:nvSpPr>
        <p:spPr>
          <a:xfrm>
            <a:off x="359532" y="372332"/>
            <a:ext cx="1252800" cy="644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9" name="Bildplatzhalter 2"/>
          <p:cNvSpPr>
            <a:spLocks noGrp="1"/>
          </p:cNvSpPr>
          <p:nvPr>
            <p:ph type="pic" idx="11"/>
          </p:nvPr>
        </p:nvSpPr>
        <p:spPr>
          <a:xfrm>
            <a:off x="1115616" y="1484784"/>
            <a:ext cx="2880320" cy="4176464"/>
          </a:xfrm>
          <a:prstGeom prst="rect">
            <a:avLst/>
          </a:prstGeom>
          <a:noFill/>
          <a:effectLst>
            <a:outerShdw blurRad="292100" dist="139700" dir="2700000" algn="ctr" rotWithShape="0">
              <a:srgbClr val="000000">
                <a:alpha val="65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10" name="Bildplatzhalter 2"/>
          <p:cNvSpPr>
            <a:spLocks noGrp="1"/>
          </p:cNvSpPr>
          <p:nvPr>
            <p:ph type="pic" idx="12"/>
          </p:nvPr>
        </p:nvSpPr>
        <p:spPr>
          <a:xfrm>
            <a:off x="5112060" y="1484784"/>
            <a:ext cx="2880320" cy="4176464"/>
          </a:xfrm>
          <a:prstGeom prst="rect">
            <a:avLst/>
          </a:prstGeom>
          <a:noFill/>
          <a:effectLst>
            <a:outerShdw blurRad="292100" dist="139700" dir="2700000" algn="ctr" rotWithShape="0">
              <a:srgbClr val="000000">
                <a:alpha val="65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11" name="Textplatzhalter 10"/>
          <p:cNvSpPr>
            <a:spLocks noGrp="1"/>
          </p:cNvSpPr>
          <p:nvPr>
            <p:ph type="body" sz="quarter" idx="13"/>
          </p:nvPr>
        </p:nvSpPr>
        <p:spPr>
          <a:xfrm>
            <a:off x="1116013" y="5768975"/>
            <a:ext cx="2879725" cy="684213"/>
          </a:xfrm>
          <a:prstGeom prst="rect">
            <a:avLst/>
          </a:prstGeom>
        </p:spPr>
        <p:txBody>
          <a:bodyPr/>
          <a:lstStyle>
            <a:lvl1pPr>
              <a:defRPr/>
            </a:lvl1pPr>
            <a:lvl2pPr>
              <a:buNone/>
              <a:defRPr/>
            </a:lvl2pPr>
            <a:lvl3pPr>
              <a:buNone/>
              <a:defRPr/>
            </a:lvl3pPr>
            <a:lvl4pPr>
              <a:buNone/>
              <a:defRPr/>
            </a:lvl4pPr>
            <a:lvl5pPr>
              <a:buNone/>
              <a:defRPr/>
            </a:lvl5pPr>
          </a:lstStyle>
          <a:p>
            <a:pPr lvl="0"/>
            <a:r>
              <a:rPr lang="en-GB" smtClean="0"/>
              <a:t>Click to edit Master text styles</a:t>
            </a:r>
          </a:p>
          <a:p>
            <a:pPr lvl="1"/>
            <a:r>
              <a:rPr lang="en-GB" smtClean="0"/>
              <a:t>Second level</a:t>
            </a:r>
          </a:p>
        </p:txBody>
      </p:sp>
      <p:sp>
        <p:nvSpPr>
          <p:cNvPr id="13" name="Textplatzhalter 12"/>
          <p:cNvSpPr>
            <a:spLocks noGrp="1"/>
          </p:cNvSpPr>
          <p:nvPr>
            <p:ph type="body" sz="quarter" idx="14"/>
          </p:nvPr>
        </p:nvSpPr>
        <p:spPr>
          <a:xfrm>
            <a:off x="5111750" y="5768975"/>
            <a:ext cx="2881313" cy="684213"/>
          </a:xfrm>
          <a:prstGeom prst="rect">
            <a:avLst/>
          </a:prstGeom>
        </p:spPr>
        <p:txBody>
          <a:bodyPr/>
          <a:lstStyle>
            <a:lvl2pPr>
              <a:buNone/>
              <a:defRPr/>
            </a:lvl2pPr>
            <a:lvl3pPr>
              <a:buNone/>
              <a:defRPr/>
            </a:lvl3pPr>
            <a:lvl4pPr>
              <a:buNone/>
              <a:defRPr/>
            </a:lvl4pPr>
            <a:lvl5pPr>
              <a:buNone/>
              <a:defRPr/>
            </a:lvl5pPr>
          </a:lstStyle>
          <a:p>
            <a:pPr lvl="0"/>
            <a:r>
              <a:rPr lang="en-GB" smtClean="0"/>
              <a:t>Click to edit Master text styles</a:t>
            </a:r>
          </a:p>
        </p:txBody>
      </p:sp>
    </p:spTree>
    <p:extLst>
      <p:ext uri="{BB962C8B-B14F-4D97-AF65-F5344CB8AC3E}">
        <p14:creationId xmlns:p14="http://schemas.microsoft.com/office/powerpoint/2010/main" val="363835813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ext mit ProduktLogo">
    <p:spTree>
      <p:nvGrpSpPr>
        <p:cNvPr id="1" name=""/>
        <p:cNvGrpSpPr/>
        <p:nvPr/>
      </p:nvGrpSpPr>
      <p:grpSpPr>
        <a:xfrm>
          <a:off x="0" y="0"/>
          <a:ext cx="0" cy="0"/>
          <a:chOff x="0" y="0"/>
          <a:chExt cx="0" cy="0"/>
        </a:xfrm>
      </p:grpSpPr>
      <p:sp>
        <p:nvSpPr>
          <p:cNvPr id="3" name="Bildplatzhalter 2"/>
          <p:cNvSpPr>
            <a:spLocks noGrp="1"/>
          </p:cNvSpPr>
          <p:nvPr>
            <p:ph type="pic" idx="10"/>
          </p:nvPr>
        </p:nvSpPr>
        <p:spPr>
          <a:xfrm>
            <a:off x="359532" y="372332"/>
            <a:ext cx="1252800" cy="644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4" name="Textplatzhalter 11"/>
          <p:cNvSpPr>
            <a:spLocks noGrp="1"/>
          </p:cNvSpPr>
          <p:nvPr>
            <p:ph type="body" sz="half" idx="2"/>
          </p:nvPr>
        </p:nvSpPr>
        <p:spPr>
          <a:xfrm>
            <a:off x="179512" y="1268760"/>
            <a:ext cx="8784976" cy="5328592"/>
          </a:xfrm>
          <a:prstGeom prst="rect">
            <a:avLst/>
          </a:prstGeom>
        </p:spPr>
        <p:txBody>
          <a:bodyPr anchor="t" anchorCtr="0"/>
          <a:lstStyle>
            <a:lvl1pPr algn="ctr">
              <a:defRPr/>
            </a:lvl1pPr>
          </a:lstStyle>
          <a:p>
            <a:pPr lvl="0"/>
            <a:r>
              <a:rPr lang="en-GB" smtClean="0"/>
              <a:t>Click to edit Master text styles</a:t>
            </a:r>
          </a:p>
        </p:txBody>
      </p:sp>
    </p:spTree>
    <p:extLst>
      <p:ext uri="{BB962C8B-B14F-4D97-AF65-F5344CB8AC3E}">
        <p14:creationId xmlns:p14="http://schemas.microsoft.com/office/powerpoint/2010/main" val="2504752816"/>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ext">
    <p:spTree>
      <p:nvGrpSpPr>
        <p:cNvPr id="1" name=""/>
        <p:cNvGrpSpPr/>
        <p:nvPr/>
      </p:nvGrpSpPr>
      <p:grpSpPr>
        <a:xfrm>
          <a:off x="0" y="0"/>
          <a:ext cx="0" cy="0"/>
          <a:chOff x="0" y="0"/>
          <a:chExt cx="0" cy="0"/>
        </a:xfrm>
      </p:grpSpPr>
      <p:sp>
        <p:nvSpPr>
          <p:cNvPr id="4" name="Textplatzhalter 11"/>
          <p:cNvSpPr>
            <a:spLocks noGrp="1"/>
          </p:cNvSpPr>
          <p:nvPr>
            <p:ph type="body" sz="half" idx="2"/>
          </p:nvPr>
        </p:nvSpPr>
        <p:spPr>
          <a:xfrm>
            <a:off x="179512" y="1268760"/>
            <a:ext cx="8784976" cy="5328592"/>
          </a:xfrm>
          <a:prstGeom prst="rect">
            <a:avLst/>
          </a:prstGeom>
        </p:spPr>
        <p:txBody>
          <a:bodyPr anchor="t" anchorCtr="0"/>
          <a:lstStyle>
            <a:lvl1pPr algn="ctr">
              <a:defRPr/>
            </a:lvl1pPr>
          </a:lstStyle>
          <a:p>
            <a:pPr lvl="0"/>
            <a:r>
              <a:rPr lang="en-GB" smtClean="0"/>
              <a:t>Click to edit Master text styles</a:t>
            </a:r>
          </a:p>
        </p:txBody>
      </p:sp>
    </p:spTree>
    <p:extLst>
      <p:ext uri="{BB962C8B-B14F-4D97-AF65-F5344CB8AC3E}">
        <p14:creationId xmlns:p14="http://schemas.microsoft.com/office/powerpoint/2010/main" val="34309755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9_Benutzerdefiniertes Layout">
    <p:spTree>
      <p:nvGrpSpPr>
        <p:cNvPr id="1" name=""/>
        <p:cNvGrpSpPr/>
        <p:nvPr/>
      </p:nvGrpSpPr>
      <p:grpSpPr>
        <a:xfrm>
          <a:off x="0" y="0"/>
          <a:ext cx="0" cy="0"/>
          <a:chOff x="0" y="0"/>
          <a:chExt cx="0" cy="0"/>
        </a:xfrm>
      </p:grpSpPr>
      <p:sp>
        <p:nvSpPr>
          <p:cNvPr id="3" name="Textplatzhalter 10"/>
          <p:cNvSpPr>
            <a:spLocks noGrp="1"/>
          </p:cNvSpPr>
          <p:nvPr>
            <p:ph type="body" sz="quarter" idx="16"/>
          </p:nvPr>
        </p:nvSpPr>
        <p:spPr>
          <a:xfrm>
            <a:off x="189724" y="1232756"/>
            <a:ext cx="8784976" cy="5328592"/>
          </a:xfrm>
          <a:prstGeom prst="rect">
            <a:avLst/>
          </a:prstGeom>
        </p:spPr>
        <p:txBody>
          <a:bodyPr/>
          <a:lstStyle>
            <a:lvl1pPr>
              <a:defRPr/>
            </a:lvl1pPr>
            <a:lvl2pPr>
              <a:buNone/>
              <a:defRPr/>
            </a:lvl2pPr>
            <a:lvl3pPr>
              <a:buNone/>
              <a:defRPr/>
            </a:lvl3pPr>
            <a:lvl4pPr>
              <a:buNone/>
              <a:defRPr/>
            </a:lvl4pPr>
            <a:lvl5pPr>
              <a:buNone/>
              <a:defRPr/>
            </a:lvl5pPr>
          </a:lstStyle>
          <a:p>
            <a:pPr lvl="0"/>
            <a:r>
              <a:rPr lang="en-GB" smtClean="0"/>
              <a:t>Click to edit Master text styles</a:t>
            </a:r>
          </a:p>
          <a:p>
            <a:pPr lvl="1"/>
            <a:r>
              <a:rPr lang="en-GB" smtClean="0"/>
              <a:t>Second level</a:t>
            </a:r>
          </a:p>
        </p:txBody>
      </p:sp>
    </p:spTree>
    <p:extLst>
      <p:ext uri="{BB962C8B-B14F-4D97-AF65-F5344CB8AC3E}">
        <p14:creationId xmlns:p14="http://schemas.microsoft.com/office/powerpoint/2010/main" val="260972293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ervergleich">
    <p:spTree>
      <p:nvGrpSpPr>
        <p:cNvPr id="1" name=""/>
        <p:cNvGrpSpPr/>
        <p:nvPr/>
      </p:nvGrpSpPr>
      <p:grpSpPr>
        <a:xfrm>
          <a:off x="0" y="0"/>
          <a:ext cx="0" cy="0"/>
          <a:chOff x="0" y="0"/>
          <a:chExt cx="0" cy="0"/>
        </a:xfrm>
      </p:grpSpPr>
      <p:sp>
        <p:nvSpPr>
          <p:cNvPr id="7" name="Rechteck 9"/>
          <p:cNvSpPr>
            <a:spLocks noChangeArrowheads="1"/>
          </p:cNvSpPr>
          <p:nvPr userDrawn="1"/>
        </p:nvSpPr>
        <p:spPr bwMode="auto">
          <a:xfrm>
            <a:off x="8856663" y="5768975"/>
            <a:ext cx="111125" cy="252413"/>
          </a:xfrm>
          <a:prstGeom prst="rect">
            <a:avLst/>
          </a:prstGeom>
          <a:solidFill>
            <a:srgbClr val="F9B364"/>
          </a:solidFill>
          <a:ln>
            <a:noFill/>
          </a:ln>
          <a:extLst>
            <a:ext uri="{91240B29-F687-4F45-9708-019B960494DF}">
              <a14:hiddenLine xmlns:a14="http://schemas.microsoft.com/office/drawing/2010/main" w="9525" algn="ctr">
                <a:solidFill>
                  <a:srgbClr val="000000"/>
                </a:solidFill>
                <a:round/>
                <a:headEnd/>
                <a:tailEnd/>
              </a14:hiddenLine>
            </a:ext>
          </a:extLst>
        </p:spPr>
        <p:txBody>
          <a:bodyPr lIns="288000" tIns="216000" rIns="288000" bIns="432000"/>
          <a:lstStyle/>
          <a:p>
            <a:pPr marL="266700" indent="-266700" defTabSz="804863" fontAlgn="base">
              <a:spcBef>
                <a:spcPct val="50000"/>
              </a:spcBef>
              <a:spcAft>
                <a:spcPct val="0"/>
              </a:spcAft>
              <a:buClr>
                <a:srgbClr val="B2D248"/>
              </a:buClr>
              <a:buFont typeface="Wingdings" pitchFamily="2" charset="2"/>
              <a:buNone/>
            </a:pPr>
            <a:endParaRPr lang="de-DE" sz="1600">
              <a:solidFill>
                <a:srgbClr val="323232"/>
              </a:solidFill>
              <a:latin typeface="Century Gothic" pitchFamily="34" charset="0"/>
              <a:cs typeface="Arial" charset="0"/>
            </a:endParaRPr>
          </a:p>
        </p:txBody>
      </p:sp>
      <p:sp>
        <p:nvSpPr>
          <p:cNvPr id="8" name="Rechteck 10"/>
          <p:cNvSpPr>
            <a:spLocks noChangeArrowheads="1"/>
          </p:cNvSpPr>
          <p:nvPr userDrawn="1"/>
        </p:nvSpPr>
        <p:spPr bwMode="auto">
          <a:xfrm>
            <a:off x="8856663" y="6345238"/>
            <a:ext cx="111125" cy="252412"/>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288000" tIns="216000" rIns="288000" bIns="432000"/>
          <a:lstStyle/>
          <a:p>
            <a:pPr marL="266700" indent="-266700" defTabSz="804863" fontAlgn="base">
              <a:spcBef>
                <a:spcPct val="50000"/>
              </a:spcBef>
              <a:spcAft>
                <a:spcPct val="0"/>
              </a:spcAft>
              <a:buClr>
                <a:srgbClr val="B2D248"/>
              </a:buClr>
              <a:buFont typeface="Wingdings" pitchFamily="2" charset="2"/>
              <a:buNone/>
            </a:pPr>
            <a:endParaRPr lang="de-DE" sz="1600">
              <a:solidFill>
                <a:srgbClr val="323232"/>
              </a:solidFill>
              <a:latin typeface="Century Gothic" pitchFamily="34" charset="0"/>
              <a:cs typeface="Arial" charset="0"/>
            </a:endParaRPr>
          </a:p>
        </p:txBody>
      </p:sp>
      <p:sp>
        <p:nvSpPr>
          <p:cNvPr id="12" name="Rechteck 11"/>
          <p:cNvSpPr>
            <a:spLocks noChangeArrowheads="1"/>
          </p:cNvSpPr>
          <p:nvPr userDrawn="1"/>
        </p:nvSpPr>
        <p:spPr bwMode="auto">
          <a:xfrm>
            <a:off x="8856663" y="6057900"/>
            <a:ext cx="111125" cy="250825"/>
          </a:xfrm>
          <a:prstGeom prst="rect">
            <a:avLst/>
          </a:prstGeom>
          <a:solidFill>
            <a:srgbClr val="008D6D"/>
          </a:solidFill>
          <a:ln>
            <a:noFill/>
          </a:ln>
          <a:extLst>
            <a:ext uri="{91240B29-F687-4F45-9708-019B960494DF}">
              <a14:hiddenLine xmlns:a14="http://schemas.microsoft.com/office/drawing/2010/main" w="9525" algn="ctr">
                <a:solidFill>
                  <a:srgbClr val="000000"/>
                </a:solidFill>
                <a:round/>
                <a:headEnd/>
                <a:tailEnd/>
              </a14:hiddenLine>
            </a:ext>
          </a:extLst>
        </p:spPr>
        <p:txBody>
          <a:bodyPr lIns="288000" tIns="216000" rIns="288000" bIns="432000"/>
          <a:lstStyle/>
          <a:p>
            <a:pPr marL="266700" indent="-266700" defTabSz="804863" fontAlgn="base">
              <a:spcBef>
                <a:spcPct val="50000"/>
              </a:spcBef>
              <a:spcAft>
                <a:spcPct val="0"/>
              </a:spcAft>
              <a:buClr>
                <a:srgbClr val="B2D248"/>
              </a:buClr>
              <a:buFont typeface="Wingdings" pitchFamily="2" charset="2"/>
              <a:buNone/>
            </a:pPr>
            <a:endParaRPr lang="de-DE" sz="1600">
              <a:solidFill>
                <a:srgbClr val="323232"/>
              </a:solidFill>
              <a:latin typeface="Century Gothic" pitchFamily="34" charset="0"/>
              <a:cs typeface="Arial" charset="0"/>
            </a:endParaRPr>
          </a:p>
        </p:txBody>
      </p:sp>
      <p:sp>
        <p:nvSpPr>
          <p:cNvPr id="5" name="Bildplatzhalter 2"/>
          <p:cNvSpPr>
            <a:spLocks noGrp="1"/>
          </p:cNvSpPr>
          <p:nvPr>
            <p:ph type="pic" idx="10"/>
          </p:nvPr>
        </p:nvSpPr>
        <p:spPr>
          <a:xfrm>
            <a:off x="359532" y="372332"/>
            <a:ext cx="1252800" cy="644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9" name="Bildplatzhalter 2"/>
          <p:cNvSpPr>
            <a:spLocks noGrp="1"/>
          </p:cNvSpPr>
          <p:nvPr>
            <p:ph type="pic" idx="11"/>
          </p:nvPr>
        </p:nvSpPr>
        <p:spPr>
          <a:xfrm>
            <a:off x="1115616" y="1484784"/>
            <a:ext cx="2880320" cy="4176464"/>
          </a:xfrm>
          <a:prstGeom prst="rect">
            <a:avLst/>
          </a:prstGeom>
          <a:noFill/>
          <a:effectLst>
            <a:outerShdw blurRad="292100" dist="139700" dir="2700000" algn="ctr" rotWithShape="0">
              <a:srgbClr val="000000">
                <a:alpha val="65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10" name="Bildplatzhalter 2"/>
          <p:cNvSpPr>
            <a:spLocks noGrp="1"/>
          </p:cNvSpPr>
          <p:nvPr>
            <p:ph type="pic" idx="12"/>
          </p:nvPr>
        </p:nvSpPr>
        <p:spPr>
          <a:xfrm>
            <a:off x="5112060" y="1484784"/>
            <a:ext cx="2880320" cy="4176464"/>
          </a:xfrm>
          <a:prstGeom prst="rect">
            <a:avLst/>
          </a:prstGeom>
          <a:noFill/>
          <a:effectLst>
            <a:outerShdw blurRad="292100" dist="139700" dir="2700000" algn="ctr" rotWithShape="0">
              <a:srgbClr val="000000">
                <a:alpha val="65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11" name="Textplatzhalter 10"/>
          <p:cNvSpPr>
            <a:spLocks noGrp="1"/>
          </p:cNvSpPr>
          <p:nvPr>
            <p:ph type="body" sz="quarter" idx="13"/>
          </p:nvPr>
        </p:nvSpPr>
        <p:spPr>
          <a:xfrm>
            <a:off x="1116013" y="5768975"/>
            <a:ext cx="2879725" cy="684213"/>
          </a:xfrm>
          <a:prstGeom prst="rect">
            <a:avLst/>
          </a:prstGeom>
        </p:spPr>
        <p:txBody>
          <a:bodyPr/>
          <a:lstStyle>
            <a:lvl1pPr>
              <a:defRPr/>
            </a:lvl1pPr>
            <a:lvl2pPr>
              <a:buNone/>
              <a:defRPr/>
            </a:lvl2pPr>
            <a:lvl3pPr>
              <a:buNone/>
              <a:defRPr/>
            </a:lvl3pPr>
            <a:lvl4pPr>
              <a:buNone/>
              <a:defRPr/>
            </a:lvl4pPr>
            <a:lvl5pPr>
              <a:buNone/>
              <a:defRPr/>
            </a:lvl5pPr>
          </a:lstStyle>
          <a:p>
            <a:pPr lvl="0"/>
            <a:r>
              <a:rPr lang="en-GB" smtClean="0"/>
              <a:t>Click to edit Master text styles</a:t>
            </a:r>
          </a:p>
          <a:p>
            <a:pPr lvl="1"/>
            <a:r>
              <a:rPr lang="en-GB" smtClean="0"/>
              <a:t>Second level</a:t>
            </a:r>
          </a:p>
        </p:txBody>
      </p:sp>
      <p:sp>
        <p:nvSpPr>
          <p:cNvPr id="13" name="Textplatzhalter 12"/>
          <p:cNvSpPr>
            <a:spLocks noGrp="1"/>
          </p:cNvSpPr>
          <p:nvPr>
            <p:ph type="body" sz="quarter" idx="14"/>
          </p:nvPr>
        </p:nvSpPr>
        <p:spPr>
          <a:xfrm>
            <a:off x="5111750" y="5768975"/>
            <a:ext cx="2881313" cy="684213"/>
          </a:xfrm>
          <a:prstGeom prst="rect">
            <a:avLst/>
          </a:prstGeom>
        </p:spPr>
        <p:txBody>
          <a:bodyPr/>
          <a:lstStyle>
            <a:lvl2pPr>
              <a:buNone/>
              <a:defRPr/>
            </a:lvl2pPr>
            <a:lvl3pPr>
              <a:buNone/>
              <a:defRPr/>
            </a:lvl3pPr>
            <a:lvl4pPr>
              <a:buNone/>
              <a:defRPr/>
            </a:lvl4pPr>
            <a:lvl5pPr>
              <a:buNone/>
              <a:defRPr/>
            </a:lvl5pPr>
          </a:lstStyle>
          <a:p>
            <a:pPr lvl="0"/>
            <a:r>
              <a:rPr lang="en-GB" smtClean="0"/>
              <a:t>Click to edit Master text styles</a:t>
            </a:r>
          </a:p>
        </p:txBody>
      </p:sp>
    </p:spTree>
    <p:extLst>
      <p:ext uri="{BB962C8B-B14F-4D97-AF65-F5344CB8AC3E}">
        <p14:creationId xmlns:p14="http://schemas.microsoft.com/office/powerpoint/2010/main" val="933843851"/>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_Startseite_2">
    <p:spTree>
      <p:nvGrpSpPr>
        <p:cNvPr id="1" name=""/>
        <p:cNvGrpSpPr/>
        <p:nvPr/>
      </p:nvGrpSpPr>
      <p:grpSpPr>
        <a:xfrm>
          <a:off x="0" y="0"/>
          <a:ext cx="0" cy="0"/>
          <a:chOff x="0" y="0"/>
          <a:chExt cx="0" cy="0"/>
        </a:xfrm>
      </p:grpSpPr>
      <p:sp>
        <p:nvSpPr>
          <p:cNvPr id="3" name="Bildplatzhalter 2"/>
          <p:cNvSpPr>
            <a:spLocks noGrp="1"/>
          </p:cNvSpPr>
          <p:nvPr>
            <p:ph type="pic" idx="10"/>
          </p:nvPr>
        </p:nvSpPr>
        <p:spPr>
          <a:xfrm>
            <a:off x="1295636" y="2816932"/>
            <a:ext cx="2844316" cy="144016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dirty="0" smtClean="0"/>
          </a:p>
        </p:txBody>
      </p:sp>
      <p:sp>
        <p:nvSpPr>
          <p:cNvPr id="5" name="Textplatzhalter 10"/>
          <p:cNvSpPr>
            <a:spLocks noGrp="1"/>
          </p:cNvSpPr>
          <p:nvPr>
            <p:ph type="body" sz="quarter" idx="13"/>
          </p:nvPr>
        </p:nvSpPr>
        <p:spPr>
          <a:xfrm>
            <a:off x="693913" y="1592796"/>
            <a:ext cx="4032448" cy="684213"/>
          </a:xfrm>
          <a:prstGeom prst="rect">
            <a:avLst/>
          </a:prstGeom>
        </p:spPr>
        <p:txBody>
          <a:bodyPr/>
          <a:lstStyle>
            <a:lvl1pPr>
              <a:defRPr/>
            </a:lvl1pPr>
            <a:lvl2pPr>
              <a:buNone/>
              <a:defRPr/>
            </a:lvl2pPr>
            <a:lvl3pPr>
              <a:buNone/>
              <a:defRPr/>
            </a:lvl3pPr>
            <a:lvl4pPr>
              <a:buNone/>
              <a:defRPr/>
            </a:lvl4pPr>
            <a:lvl5pPr>
              <a:buNone/>
              <a:defRPr/>
            </a:lvl5pPr>
          </a:lstStyle>
          <a:p>
            <a:pPr lvl="0"/>
            <a:r>
              <a:rPr lang="en-GB" smtClean="0"/>
              <a:t>Click to edit Master text styles</a:t>
            </a:r>
          </a:p>
          <a:p>
            <a:pPr lvl="1"/>
            <a:r>
              <a:rPr lang="en-GB" smtClean="0"/>
              <a:t>Second level</a:t>
            </a:r>
          </a:p>
        </p:txBody>
      </p:sp>
      <p:sp>
        <p:nvSpPr>
          <p:cNvPr id="6" name="Textplatzhalter 10"/>
          <p:cNvSpPr>
            <a:spLocks noGrp="1"/>
          </p:cNvSpPr>
          <p:nvPr>
            <p:ph type="body" sz="quarter" idx="14"/>
          </p:nvPr>
        </p:nvSpPr>
        <p:spPr>
          <a:xfrm>
            <a:off x="683567" y="4725007"/>
            <a:ext cx="4042793" cy="684213"/>
          </a:xfrm>
          <a:prstGeom prst="rect">
            <a:avLst/>
          </a:prstGeom>
        </p:spPr>
        <p:txBody>
          <a:bodyPr/>
          <a:lstStyle>
            <a:lvl1pPr>
              <a:defRPr/>
            </a:lvl1pPr>
            <a:lvl2pPr>
              <a:buNone/>
              <a:defRPr/>
            </a:lvl2pPr>
            <a:lvl3pPr>
              <a:buNone/>
              <a:defRPr/>
            </a:lvl3pPr>
            <a:lvl4pPr>
              <a:buNone/>
              <a:defRPr/>
            </a:lvl4pPr>
            <a:lvl5pPr>
              <a:buNone/>
              <a:defRPr/>
            </a:lvl5pPr>
          </a:lstStyle>
          <a:p>
            <a:pPr lvl="0"/>
            <a:r>
              <a:rPr lang="en-GB" smtClean="0"/>
              <a:t>Click to edit Master text styles</a:t>
            </a:r>
          </a:p>
          <a:p>
            <a:pPr lvl="1"/>
            <a:r>
              <a:rPr lang="en-GB" smtClean="0"/>
              <a:t>Second level</a:t>
            </a:r>
          </a:p>
        </p:txBody>
      </p:sp>
      <p:sp>
        <p:nvSpPr>
          <p:cNvPr id="8" name="Bildplatzhalter 2"/>
          <p:cNvSpPr>
            <a:spLocks noGrp="1"/>
          </p:cNvSpPr>
          <p:nvPr>
            <p:ph type="pic" idx="1"/>
          </p:nvPr>
        </p:nvSpPr>
        <p:spPr>
          <a:xfrm>
            <a:off x="5980856" y="1736811"/>
            <a:ext cx="2556284" cy="3672409"/>
          </a:xfrm>
          <a:prstGeom prst="rect">
            <a:avLst/>
          </a:prstGeom>
          <a:noFill/>
          <a:effectLst>
            <a:outerShdw blurRad="292100" dist="139700" dir="2700000" algn="tl" rotWithShape="0">
              <a:prstClr val="black">
                <a:alpha val="6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Tree>
    <p:extLst>
      <p:ext uri="{BB962C8B-B14F-4D97-AF65-F5344CB8AC3E}">
        <p14:creationId xmlns:p14="http://schemas.microsoft.com/office/powerpoint/2010/main" val="250349054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Startseite_1">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79512" y="1232756"/>
            <a:ext cx="8784976" cy="442849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Tree>
    <p:extLst>
      <p:ext uri="{BB962C8B-B14F-4D97-AF65-F5344CB8AC3E}">
        <p14:creationId xmlns:p14="http://schemas.microsoft.com/office/powerpoint/2010/main" val="685732595"/>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_Logo/ Leere Seite">
    <p:spTree>
      <p:nvGrpSpPr>
        <p:cNvPr id="1" name=""/>
        <p:cNvGrpSpPr/>
        <p:nvPr/>
      </p:nvGrpSpPr>
      <p:grpSpPr>
        <a:xfrm>
          <a:off x="0" y="0"/>
          <a:ext cx="0" cy="0"/>
          <a:chOff x="0" y="0"/>
          <a:chExt cx="0" cy="0"/>
        </a:xfrm>
      </p:grpSpPr>
      <p:sp>
        <p:nvSpPr>
          <p:cNvPr id="4" name="Bildplatzhalter 2"/>
          <p:cNvSpPr>
            <a:spLocks noGrp="1"/>
          </p:cNvSpPr>
          <p:nvPr>
            <p:ph type="pic" idx="10"/>
          </p:nvPr>
        </p:nvSpPr>
        <p:spPr>
          <a:xfrm>
            <a:off x="359532" y="372332"/>
            <a:ext cx="1252800" cy="644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dirty="0" smtClean="0"/>
          </a:p>
        </p:txBody>
      </p:sp>
    </p:spTree>
    <p:extLst>
      <p:ext uri="{BB962C8B-B14F-4D97-AF65-F5344CB8AC3E}">
        <p14:creationId xmlns:p14="http://schemas.microsoft.com/office/powerpoint/2010/main" val="351599447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0_Benutzerdefiniertes Layout">
    <p:spTree>
      <p:nvGrpSpPr>
        <p:cNvPr id="1" name=""/>
        <p:cNvGrpSpPr/>
        <p:nvPr/>
      </p:nvGrpSpPr>
      <p:grpSpPr>
        <a:xfrm>
          <a:off x="0" y="0"/>
          <a:ext cx="0" cy="0"/>
          <a:chOff x="0" y="0"/>
          <a:chExt cx="0" cy="0"/>
        </a:xfrm>
      </p:grpSpPr>
      <p:pic>
        <p:nvPicPr>
          <p:cNvPr id="2" name="Grafik 2" descr="M5000_PL.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50825" y="368300"/>
            <a:ext cx="1333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63058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Startseite">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78879" y="1196752"/>
            <a:ext cx="8820980" cy="44644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Tree>
    <p:extLst>
      <p:ext uri="{BB962C8B-B14F-4D97-AF65-F5344CB8AC3E}">
        <p14:creationId xmlns:p14="http://schemas.microsoft.com/office/powerpoint/2010/main" val="4058788128"/>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Deckblat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79512" y="1196752"/>
            <a:ext cx="8784976" cy="442849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4" name="Textplatzhalter 11"/>
          <p:cNvSpPr>
            <a:spLocks noGrp="1"/>
          </p:cNvSpPr>
          <p:nvPr>
            <p:ph type="body" sz="half" idx="2"/>
          </p:nvPr>
        </p:nvSpPr>
        <p:spPr>
          <a:xfrm>
            <a:off x="179512" y="5661248"/>
            <a:ext cx="8784976" cy="936104"/>
          </a:xfrm>
          <a:prstGeom prst="rect">
            <a:avLst/>
          </a:prstGeom>
        </p:spPr>
        <p:txBody>
          <a:bodyPr anchor="ctr" anchorCtr="0"/>
          <a:lstStyle>
            <a:lvl1pPr algn="l">
              <a:defRPr/>
            </a:lvl1pPr>
          </a:lstStyle>
          <a:p>
            <a:pPr lvl="0"/>
            <a:r>
              <a:rPr lang="en-GB" smtClean="0"/>
              <a:t>Click to edit Master text styles</a:t>
            </a:r>
          </a:p>
        </p:txBody>
      </p:sp>
      <p:sp>
        <p:nvSpPr>
          <p:cNvPr id="6" name="Bildplatzhalter 2"/>
          <p:cNvSpPr>
            <a:spLocks noGrp="1"/>
          </p:cNvSpPr>
          <p:nvPr>
            <p:ph type="pic" idx="10"/>
          </p:nvPr>
        </p:nvSpPr>
        <p:spPr>
          <a:xfrm>
            <a:off x="359532" y="372332"/>
            <a:ext cx="1252800" cy="644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Tree>
    <p:extLst>
      <p:ext uri="{BB962C8B-B14F-4D97-AF65-F5344CB8AC3E}">
        <p14:creationId xmlns:p14="http://schemas.microsoft.com/office/powerpoint/2010/main" val="1628276097"/>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_Bild mit Tex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5980856" y="1736811"/>
            <a:ext cx="2556284" cy="3672409"/>
          </a:xfrm>
          <a:prstGeom prst="rect">
            <a:avLst/>
          </a:prstGeom>
          <a:noFill/>
          <a:effectLst>
            <a:outerShdw blurRad="292100" dist="139700" dir="2700000" algn="tl" rotWithShape="0">
              <a:prstClr val="black">
                <a:alpha val="6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7" name="Bildplatzhalter 2"/>
          <p:cNvSpPr>
            <a:spLocks noGrp="1"/>
          </p:cNvSpPr>
          <p:nvPr>
            <p:ph type="pic" idx="10"/>
          </p:nvPr>
        </p:nvSpPr>
        <p:spPr>
          <a:xfrm>
            <a:off x="359532" y="372332"/>
            <a:ext cx="1252800" cy="644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10" name="Textplatzhalter 9"/>
          <p:cNvSpPr>
            <a:spLocks noGrp="1"/>
          </p:cNvSpPr>
          <p:nvPr>
            <p:ph type="body" sz="quarter" idx="11"/>
          </p:nvPr>
        </p:nvSpPr>
        <p:spPr>
          <a:xfrm>
            <a:off x="575556" y="1736810"/>
            <a:ext cx="4608512" cy="3672409"/>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dirty="0"/>
          </a:p>
        </p:txBody>
      </p:sp>
    </p:spTree>
    <p:extLst>
      <p:ext uri="{BB962C8B-B14F-4D97-AF65-F5344CB8AC3E}">
        <p14:creationId xmlns:p14="http://schemas.microsoft.com/office/powerpoint/2010/main" val="380866051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Excell Tabelle ">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644008" y="1232756"/>
            <a:ext cx="4316412" cy="536489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de-DE" dirty="0"/>
          </a:p>
        </p:txBody>
      </p:sp>
      <p:sp>
        <p:nvSpPr>
          <p:cNvPr id="5" name="Bildplatzhalter 2"/>
          <p:cNvSpPr>
            <a:spLocks noGrp="1"/>
          </p:cNvSpPr>
          <p:nvPr>
            <p:ph type="pic" idx="10"/>
          </p:nvPr>
        </p:nvSpPr>
        <p:spPr>
          <a:xfrm>
            <a:off x="359532" y="372332"/>
            <a:ext cx="1252800" cy="644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8" name="Tabellenplatzhalter 6"/>
          <p:cNvSpPr>
            <a:spLocks noGrp="1"/>
          </p:cNvSpPr>
          <p:nvPr>
            <p:ph type="tbl" sz="quarter" idx="11"/>
          </p:nvPr>
        </p:nvSpPr>
        <p:spPr>
          <a:xfrm>
            <a:off x="175320" y="1232756"/>
            <a:ext cx="4468688" cy="5364894"/>
          </a:xfrm>
          <a:prstGeom prst="rect">
            <a:avLst/>
          </a:prstGeom>
        </p:spPr>
        <p:txBody>
          <a:bodyPr/>
          <a:lstStyle/>
          <a:p>
            <a:pPr lvl="0"/>
            <a:r>
              <a:rPr lang="en-GB" noProof="0" smtClean="0"/>
              <a:t>Click icon to add table</a:t>
            </a:r>
            <a:endParaRPr lang="de-DE" noProof="0"/>
          </a:p>
        </p:txBody>
      </p:sp>
    </p:spTree>
    <p:extLst>
      <p:ext uri="{BB962C8B-B14F-4D97-AF65-F5344CB8AC3E}">
        <p14:creationId xmlns:p14="http://schemas.microsoft.com/office/powerpoint/2010/main" val="345955686"/>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Bildervergleich">
    <p:spTree>
      <p:nvGrpSpPr>
        <p:cNvPr id="1" name=""/>
        <p:cNvGrpSpPr/>
        <p:nvPr/>
      </p:nvGrpSpPr>
      <p:grpSpPr>
        <a:xfrm>
          <a:off x="0" y="0"/>
          <a:ext cx="0" cy="0"/>
          <a:chOff x="0" y="0"/>
          <a:chExt cx="0" cy="0"/>
        </a:xfrm>
      </p:grpSpPr>
      <p:sp>
        <p:nvSpPr>
          <p:cNvPr id="7" name="Rechteck 9"/>
          <p:cNvSpPr>
            <a:spLocks noChangeArrowheads="1"/>
          </p:cNvSpPr>
          <p:nvPr userDrawn="1"/>
        </p:nvSpPr>
        <p:spPr bwMode="auto">
          <a:xfrm>
            <a:off x="8856663" y="5768975"/>
            <a:ext cx="111125" cy="252413"/>
          </a:xfrm>
          <a:prstGeom prst="rect">
            <a:avLst/>
          </a:prstGeom>
          <a:solidFill>
            <a:srgbClr val="F9B364"/>
          </a:solidFill>
          <a:ln>
            <a:noFill/>
          </a:ln>
          <a:extLst>
            <a:ext uri="{91240B29-F687-4F45-9708-019B960494DF}">
              <a14:hiddenLine xmlns:a14="http://schemas.microsoft.com/office/drawing/2010/main" w="9525" algn="ctr">
                <a:solidFill>
                  <a:srgbClr val="000000"/>
                </a:solidFill>
                <a:round/>
                <a:headEnd/>
                <a:tailEnd/>
              </a14:hiddenLine>
            </a:ext>
          </a:extLst>
        </p:spPr>
        <p:txBody>
          <a:bodyPr lIns="288000" tIns="216000" rIns="288000" bIns="432000"/>
          <a:lstStyle/>
          <a:p>
            <a:pPr marL="266700" indent="-266700" defTabSz="804863" fontAlgn="base">
              <a:spcBef>
                <a:spcPct val="50000"/>
              </a:spcBef>
              <a:spcAft>
                <a:spcPct val="0"/>
              </a:spcAft>
              <a:buClr>
                <a:srgbClr val="B2D248"/>
              </a:buClr>
              <a:buFont typeface="Wingdings" pitchFamily="2" charset="2"/>
              <a:buNone/>
            </a:pPr>
            <a:endParaRPr lang="de-DE" sz="1600">
              <a:solidFill>
                <a:srgbClr val="323232"/>
              </a:solidFill>
              <a:latin typeface="Century Gothic" pitchFamily="34" charset="0"/>
              <a:cs typeface="Arial" charset="0"/>
            </a:endParaRPr>
          </a:p>
        </p:txBody>
      </p:sp>
      <p:sp>
        <p:nvSpPr>
          <p:cNvPr id="8" name="Rechteck 10"/>
          <p:cNvSpPr>
            <a:spLocks noChangeArrowheads="1"/>
          </p:cNvSpPr>
          <p:nvPr userDrawn="1"/>
        </p:nvSpPr>
        <p:spPr bwMode="auto">
          <a:xfrm>
            <a:off x="8856663" y="6345238"/>
            <a:ext cx="111125" cy="252412"/>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288000" tIns="216000" rIns="288000" bIns="432000"/>
          <a:lstStyle/>
          <a:p>
            <a:pPr marL="266700" indent="-266700" defTabSz="804863" fontAlgn="base">
              <a:spcBef>
                <a:spcPct val="50000"/>
              </a:spcBef>
              <a:spcAft>
                <a:spcPct val="0"/>
              </a:spcAft>
              <a:buClr>
                <a:srgbClr val="B2D248"/>
              </a:buClr>
              <a:buFont typeface="Wingdings" pitchFamily="2" charset="2"/>
              <a:buNone/>
            </a:pPr>
            <a:endParaRPr lang="de-DE" sz="1600">
              <a:solidFill>
                <a:srgbClr val="323232"/>
              </a:solidFill>
              <a:latin typeface="Century Gothic" pitchFamily="34" charset="0"/>
              <a:cs typeface="Arial" charset="0"/>
            </a:endParaRPr>
          </a:p>
        </p:txBody>
      </p:sp>
      <p:sp>
        <p:nvSpPr>
          <p:cNvPr id="12" name="Rechteck 11"/>
          <p:cNvSpPr>
            <a:spLocks noChangeArrowheads="1"/>
          </p:cNvSpPr>
          <p:nvPr userDrawn="1"/>
        </p:nvSpPr>
        <p:spPr bwMode="auto">
          <a:xfrm>
            <a:off x="8856663" y="6057900"/>
            <a:ext cx="111125" cy="250825"/>
          </a:xfrm>
          <a:prstGeom prst="rect">
            <a:avLst/>
          </a:prstGeom>
          <a:solidFill>
            <a:srgbClr val="008D6D"/>
          </a:solidFill>
          <a:ln>
            <a:noFill/>
          </a:ln>
          <a:extLst>
            <a:ext uri="{91240B29-F687-4F45-9708-019B960494DF}">
              <a14:hiddenLine xmlns:a14="http://schemas.microsoft.com/office/drawing/2010/main" w="9525" algn="ctr">
                <a:solidFill>
                  <a:srgbClr val="000000"/>
                </a:solidFill>
                <a:round/>
                <a:headEnd/>
                <a:tailEnd/>
              </a14:hiddenLine>
            </a:ext>
          </a:extLst>
        </p:spPr>
        <p:txBody>
          <a:bodyPr lIns="288000" tIns="216000" rIns="288000" bIns="432000"/>
          <a:lstStyle/>
          <a:p>
            <a:pPr marL="266700" indent="-266700" defTabSz="804863" fontAlgn="base">
              <a:spcBef>
                <a:spcPct val="50000"/>
              </a:spcBef>
              <a:spcAft>
                <a:spcPct val="0"/>
              </a:spcAft>
              <a:buClr>
                <a:srgbClr val="B2D248"/>
              </a:buClr>
              <a:buFont typeface="Wingdings" pitchFamily="2" charset="2"/>
              <a:buNone/>
            </a:pPr>
            <a:endParaRPr lang="de-DE" sz="1600">
              <a:solidFill>
                <a:srgbClr val="323232"/>
              </a:solidFill>
              <a:latin typeface="Century Gothic" pitchFamily="34" charset="0"/>
              <a:cs typeface="Arial" charset="0"/>
            </a:endParaRPr>
          </a:p>
        </p:txBody>
      </p:sp>
      <p:sp>
        <p:nvSpPr>
          <p:cNvPr id="5" name="Bildplatzhalter 2"/>
          <p:cNvSpPr>
            <a:spLocks noGrp="1"/>
          </p:cNvSpPr>
          <p:nvPr>
            <p:ph type="pic" idx="10"/>
          </p:nvPr>
        </p:nvSpPr>
        <p:spPr>
          <a:xfrm>
            <a:off x="359532" y="372332"/>
            <a:ext cx="1252800" cy="644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9" name="Bildplatzhalter 2"/>
          <p:cNvSpPr>
            <a:spLocks noGrp="1"/>
          </p:cNvSpPr>
          <p:nvPr>
            <p:ph type="pic" idx="11"/>
          </p:nvPr>
        </p:nvSpPr>
        <p:spPr>
          <a:xfrm>
            <a:off x="1115616" y="1484784"/>
            <a:ext cx="2880320" cy="4176464"/>
          </a:xfrm>
          <a:prstGeom prst="rect">
            <a:avLst/>
          </a:prstGeom>
          <a:noFill/>
          <a:effectLst>
            <a:outerShdw blurRad="292100" dist="139700" dir="2700000" algn="ctr" rotWithShape="0">
              <a:srgbClr val="000000">
                <a:alpha val="65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10" name="Bildplatzhalter 2"/>
          <p:cNvSpPr>
            <a:spLocks noGrp="1"/>
          </p:cNvSpPr>
          <p:nvPr>
            <p:ph type="pic" idx="12"/>
          </p:nvPr>
        </p:nvSpPr>
        <p:spPr>
          <a:xfrm>
            <a:off x="5112060" y="1484784"/>
            <a:ext cx="2880320" cy="4176464"/>
          </a:xfrm>
          <a:prstGeom prst="rect">
            <a:avLst/>
          </a:prstGeom>
          <a:noFill/>
          <a:effectLst>
            <a:outerShdw blurRad="292100" dist="139700" dir="2700000" algn="ctr" rotWithShape="0">
              <a:srgbClr val="000000">
                <a:alpha val="65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11" name="Textplatzhalter 10"/>
          <p:cNvSpPr>
            <a:spLocks noGrp="1"/>
          </p:cNvSpPr>
          <p:nvPr>
            <p:ph type="body" sz="quarter" idx="13"/>
          </p:nvPr>
        </p:nvSpPr>
        <p:spPr>
          <a:xfrm>
            <a:off x="1116013" y="5768975"/>
            <a:ext cx="2879725" cy="684213"/>
          </a:xfrm>
          <a:prstGeom prst="rect">
            <a:avLst/>
          </a:prstGeom>
        </p:spPr>
        <p:txBody>
          <a:bodyPr/>
          <a:lstStyle>
            <a:lvl1pPr>
              <a:defRPr/>
            </a:lvl1pPr>
            <a:lvl2pPr>
              <a:buNone/>
              <a:defRPr/>
            </a:lvl2pPr>
            <a:lvl3pPr>
              <a:buNone/>
              <a:defRPr/>
            </a:lvl3pPr>
            <a:lvl4pPr>
              <a:buNone/>
              <a:defRPr/>
            </a:lvl4pPr>
            <a:lvl5pPr>
              <a:buNone/>
              <a:defRPr/>
            </a:lvl5pPr>
          </a:lstStyle>
          <a:p>
            <a:pPr lvl="0"/>
            <a:r>
              <a:rPr lang="en-GB" smtClean="0"/>
              <a:t>Click to edit Master text styles</a:t>
            </a:r>
          </a:p>
          <a:p>
            <a:pPr lvl="1"/>
            <a:r>
              <a:rPr lang="en-GB" smtClean="0"/>
              <a:t>Second level</a:t>
            </a:r>
          </a:p>
        </p:txBody>
      </p:sp>
      <p:sp>
        <p:nvSpPr>
          <p:cNvPr id="13" name="Textplatzhalter 12"/>
          <p:cNvSpPr>
            <a:spLocks noGrp="1"/>
          </p:cNvSpPr>
          <p:nvPr>
            <p:ph type="body" sz="quarter" idx="14"/>
          </p:nvPr>
        </p:nvSpPr>
        <p:spPr>
          <a:xfrm>
            <a:off x="5111750" y="5768975"/>
            <a:ext cx="2881313" cy="684213"/>
          </a:xfrm>
          <a:prstGeom prst="rect">
            <a:avLst/>
          </a:prstGeom>
        </p:spPr>
        <p:txBody>
          <a:bodyPr/>
          <a:lstStyle>
            <a:lvl2pPr>
              <a:buNone/>
              <a:defRPr/>
            </a:lvl2pPr>
            <a:lvl3pPr>
              <a:buNone/>
              <a:defRPr/>
            </a:lvl3pPr>
            <a:lvl4pPr>
              <a:buNone/>
              <a:defRPr/>
            </a:lvl4pPr>
            <a:lvl5pPr>
              <a:buNone/>
              <a:defRPr/>
            </a:lvl5pPr>
          </a:lstStyle>
          <a:p>
            <a:pPr lvl="0"/>
            <a:r>
              <a:rPr lang="en-GB" smtClean="0"/>
              <a:t>Click to edit Master text styles</a:t>
            </a:r>
          </a:p>
        </p:txBody>
      </p:sp>
    </p:spTree>
    <p:extLst>
      <p:ext uri="{BB962C8B-B14F-4D97-AF65-F5344CB8AC3E}">
        <p14:creationId xmlns:p14="http://schemas.microsoft.com/office/powerpoint/2010/main" val="275199112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Text mit ProduktLogo">
    <p:spTree>
      <p:nvGrpSpPr>
        <p:cNvPr id="1" name=""/>
        <p:cNvGrpSpPr/>
        <p:nvPr/>
      </p:nvGrpSpPr>
      <p:grpSpPr>
        <a:xfrm>
          <a:off x="0" y="0"/>
          <a:ext cx="0" cy="0"/>
          <a:chOff x="0" y="0"/>
          <a:chExt cx="0" cy="0"/>
        </a:xfrm>
      </p:grpSpPr>
      <p:sp>
        <p:nvSpPr>
          <p:cNvPr id="3" name="Bildplatzhalter 2"/>
          <p:cNvSpPr>
            <a:spLocks noGrp="1"/>
          </p:cNvSpPr>
          <p:nvPr>
            <p:ph type="pic" idx="10"/>
          </p:nvPr>
        </p:nvSpPr>
        <p:spPr>
          <a:xfrm>
            <a:off x="359532" y="372332"/>
            <a:ext cx="1252800" cy="644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4" name="Textplatzhalter 11"/>
          <p:cNvSpPr>
            <a:spLocks noGrp="1"/>
          </p:cNvSpPr>
          <p:nvPr>
            <p:ph type="body" sz="half" idx="2"/>
          </p:nvPr>
        </p:nvSpPr>
        <p:spPr>
          <a:xfrm>
            <a:off x="179512" y="1268760"/>
            <a:ext cx="8784976" cy="5328592"/>
          </a:xfrm>
          <a:prstGeom prst="rect">
            <a:avLst/>
          </a:prstGeom>
        </p:spPr>
        <p:txBody>
          <a:bodyPr anchor="t" anchorCtr="0"/>
          <a:lstStyle>
            <a:lvl1pPr algn="ctr">
              <a:defRPr/>
            </a:lvl1pPr>
          </a:lstStyle>
          <a:p>
            <a:pPr lvl="0"/>
            <a:r>
              <a:rPr lang="en-GB" smtClean="0"/>
              <a:t>Click to edit Master text styles</a:t>
            </a:r>
          </a:p>
        </p:txBody>
      </p:sp>
    </p:spTree>
    <p:extLst>
      <p:ext uri="{BB962C8B-B14F-4D97-AF65-F5344CB8AC3E}">
        <p14:creationId xmlns:p14="http://schemas.microsoft.com/office/powerpoint/2010/main" val="56065711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mit ProduktLogo">
    <p:spTree>
      <p:nvGrpSpPr>
        <p:cNvPr id="1" name=""/>
        <p:cNvGrpSpPr/>
        <p:nvPr/>
      </p:nvGrpSpPr>
      <p:grpSpPr>
        <a:xfrm>
          <a:off x="0" y="0"/>
          <a:ext cx="0" cy="0"/>
          <a:chOff x="0" y="0"/>
          <a:chExt cx="0" cy="0"/>
        </a:xfrm>
      </p:grpSpPr>
      <p:sp>
        <p:nvSpPr>
          <p:cNvPr id="3" name="Bildplatzhalter 2"/>
          <p:cNvSpPr>
            <a:spLocks noGrp="1"/>
          </p:cNvSpPr>
          <p:nvPr>
            <p:ph type="pic" idx="10"/>
          </p:nvPr>
        </p:nvSpPr>
        <p:spPr>
          <a:xfrm>
            <a:off x="359532" y="372332"/>
            <a:ext cx="1252800" cy="644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
        <p:nvSpPr>
          <p:cNvPr id="4" name="Textplatzhalter 11"/>
          <p:cNvSpPr>
            <a:spLocks noGrp="1"/>
          </p:cNvSpPr>
          <p:nvPr>
            <p:ph type="body" sz="half" idx="2"/>
          </p:nvPr>
        </p:nvSpPr>
        <p:spPr>
          <a:xfrm>
            <a:off x="179512" y="1268760"/>
            <a:ext cx="8784976" cy="5328592"/>
          </a:xfrm>
          <a:prstGeom prst="rect">
            <a:avLst/>
          </a:prstGeom>
        </p:spPr>
        <p:txBody>
          <a:bodyPr anchor="t" anchorCtr="0"/>
          <a:lstStyle>
            <a:lvl1pPr algn="ctr">
              <a:defRPr/>
            </a:lvl1pPr>
          </a:lstStyle>
          <a:p>
            <a:pPr lvl="0"/>
            <a:r>
              <a:rPr lang="en-GB" smtClean="0"/>
              <a:t>Click to edit Master text styles</a:t>
            </a:r>
          </a:p>
        </p:txBody>
      </p:sp>
    </p:spTree>
    <p:extLst>
      <p:ext uri="{BB962C8B-B14F-4D97-AF65-F5344CB8AC3E}">
        <p14:creationId xmlns:p14="http://schemas.microsoft.com/office/powerpoint/2010/main" val="3314739630"/>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Text">
    <p:spTree>
      <p:nvGrpSpPr>
        <p:cNvPr id="1" name=""/>
        <p:cNvGrpSpPr/>
        <p:nvPr/>
      </p:nvGrpSpPr>
      <p:grpSpPr>
        <a:xfrm>
          <a:off x="0" y="0"/>
          <a:ext cx="0" cy="0"/>
          <a:chOff x="0" y="0"/>
          <a:chExt cx="0" cy="0"/>
        </a:xfrm>
      </p:grpSpPr>
      <p:sp>
        <p:nvSpPr>
          <p:cNvPr id="4" name="Textplatzhalter 11"/>
          <p:cNvSpPr>
            <a:spLocks noGrp="1"/>
          </p:cNvSpPr>
          <p:nvPr>
            <p:ph type="body" sz="half" idx="2"/>
          </p:nvPr>
        </p:nvSpPr>
        <p:spPr>
          <a:xfrm>
            <a:off x="179512" y="1268760"/>
            <a:ext cx="8784976" cy="5328592"/>
          </a:xfrm>
          <a:prstGeom prst="rect">
            <a:avLst/>
          </a:prstGeom>
        </p:spPr>
        <p:txBody>
          <a:bodyPr anchor="t" anchorCtr="0"/>
          <a:lstStyle>
            <a:lvl1pPr algn="ctr">
              <a:defRPr/>
            </a:lvl1pPr>
          </a:lstStyle>
          <a:p>
            <a:pPr lvl="0"/>
            <a:r>
              <a:rPr lang="en-GB" smtClean="0"/>
              <a:t>Click to edit Master text styles</a:t>
            </a:r>
          </a:p>
        </p:txBody>
      </p:sp>
    </p:spTree>
    <p:extLst>
      <p:ext uri="{BB962C8B-B14F-4D97-AF65-F5344CB8AC3E}">
        <p14:creationId xmlns:p14="http://schemas.microsoft.com/office/powerpoint/2010/main" val="3693939174"/>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1_Benutzerdefiniertes Layout">
    <p:spTree>
      <p:nvGrpSpPr>
        <p:cNvPr id="1" name=""/>
        <p:cNvGrpSpPr/>
        <p:nvPr/>
      </p:nvGrpSpPr>
      <p:grpSpPr>
        <a:xfrm>
          <a:off x="0" y="0"/>
          <a:ext cx="0" cy="0"/>
          <a:chOff x="0" y="0"/>
          <a:chExt cx="0" cy="0"/>
        </a:xfrm>
      </p:grpSpPr>
      <p:sp>
        <p:nvSpPr>
          <p:cNvPr id="3" name="Textplatzhalter 10"/>
          <p:cNvSpPr>
            <a:spLocks noGrp="1"/>
          </p:cNvSpPr>
          <p:nvPr>
            <p:ph type="body" sz="quarter" idx="16"/>
          </p:nvPr>
        </p:nvSpPr>
        <p:spPr>
          <a:xfrm>
            <a:off x="189724" y="1232756"/>
            <a:ext cx="8784976" cy="5328592"/>
          </a:xfrm>
          <a:prstGeom prst="rect">
            <a:avLst/>
          </a:prstGeom>
        </p:spPr>
        <p:txBody>
          <a:bodyPr/>
          <a:lstStyle>
            <a:lvl1pPr>
              <a:defRPr/>
            </a:lvl1pPr>
            <a:lvl2pPr>
              <a:buNone/>
              <a:defRPr/>
            </a:lvl2pPr>
            <a:lvl3pPr>
              <a:buNone/>
              <a:defRPr/>
            </a:lvl3pPr>
            <a:lvl4pPr>
              <a:buNone/>
              <a:defRPr/>
            </a:lvl4pPr>
            <a:lvl5pPr>
              <a:buNone/>
              <a:defRPr/>
            </a:lvl5pPr>
          </a:lstStyle>
          <a:p>
            <a:pPr lvl="0"/>
            <a:r>
              <a:rPr lang="en-GB" smtClean="0"/>
              <a:t>Click to edit Master text styles</a:t>
            </a:r>
          </a:p>
          <a:p>
            <a:pPr lvl="1"/>
            <a:r>
              <a:rPr lang="en-GB" smtClean="0"/>
              <a:t>Second level</a:t>
            </a:r>
          </a:p>
        </p:txBody>
      </p:sp>
    </p:spTree>
    <p:extLst>
      <p:ext uri="{BB962C8B-B14F-4D97-AF65-F5344CB8AC3E}">
        <p14:creationId xmlns:p14="http://schemas.microsoft.com/office/powerpoint/2010/main" val="359643606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_Startseite_2">
    <p:spTree>
      <p:nvGrpSpPr>
        <p:cNvPr id="1" name=""/>
        <p:cNvGrpSpPr/>
        <p:nvPr/>
      </p:nvGrpSpPr>
      <p:grpSpPr>
        <a:xfrm>
          <a:off x="0" y="0"/>
          <a:ext cx="0" cy="0"/>
          <a:chOff x="0" y="0"/>
          <a:chExt cx="0" cy="0"/>
        </a:xfrm>
      </p:grpSpPr>
      <p:sp>
        <p:nvSpPr>
          <p:cNvPr id="3" name="Bildplatzhalter 2"/>
          <p:cNvSpPr>
            <a:spLocks noGrp="1"/>
          </p:cNvSpPr>
          <p:nvPr>
            <p:ph type="pic" idx="10"/>
          </p:nvPr>
        </p:nvSpPr>
        <p:spPr>
          <a:xfrm>
            <a:off x="1295636" y="2816932"/>
            <a:ext cx="2844316" cy="144016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dirty="0" smtClean="0"/>
          </a:p>
        </p:txBody>
      </p:sp>
      <p:sp>
        <p:nvSpPr>
          <p:cNvPr id="5" name="Textplatzhalter 10"/>
          <p:cNvSpPr>
            <a:spLocks noGrp="1"/>
          </p:cNvSpPr>
          <p:nvPr>
            <p:ph type="body" sz="quarter" idx="13"/>
          </p:nvPr>
        </p:nvSpPr>
        <p:spPr>
          <a:xfrm>
            <a:off x="693913" y="1592796"/>
            <a:ext cx="4032448" cy="684213"/>
          </a:xfrm>
          <a:prstGeom prst="rect">
            <a:avLst/>
          </a:prstGeom>
        </p:spPr>
        <p:txBody>
          <a:bodyPr/>
          <a:lstStyle>
            <a:lvl1pPr>
              <a:defRPr/>
            </a:lvl1pPr>
            <a:lvl2pPr>
              <a:buNone/>
              <a:defRPr/>
            </a:lvl2pPr>
            <a:lvl3pPr>
              <a:buNone/>
              <a:defRPr/>
            </a:lvl3pPr>
            <a:lvl4pPr>
              <a:buNone/>
              <a:defRPr/>
            </a:lvl4pPr>
            <a:lvl5pPr>
              <a:buNone/>
              <a:defRPr/>
            </a:lvl5pPr>
          </a:lstStyle>
          <a:p>
            <a:pPr lvl="0"/>
            <a:r>
              <a:rPr lang="en-GB" smtClean="0"/>
              <a:t>Click to edit Master text styles</a:t>
            </a:r>
          </a:p>
          <a:p>
            <a:pPr lvl="1"/>
            <a:r>
              <a:rPr lang="en-GB" smtClean="0"/>
              <a:t>Second level</a:t>
            </a:r>
          </a:p>
        </p:txBody>
      </p:sp>
      <p:sp>
        <p:nvSpPr>
          <p:cNvPr id="6" name="Textplatzhalter 10"/>
          <p:cNvSpPr>
            <a:spLocks noGrp="1"/>
          </p:cNvSpPr>
          <p:nvPr>
            <p:ph type="body" sz="quarter" idx="14"/>
          </p:nvPr>
        </p:nvSpPr>
        <p:spPr>
          <a:xfrm>
            <a:off x="683567" y="4725007"/>
            <a:ext cx="4042793" cy="684213"/>
          </a:xfrm>
          <a:prstGeom prst="rect">
            <a:avLst/>
          </a:prstGeom>
        </p:spPr>
        <p:txBody>
          <a:bodyPr/>
          <a:lstStyle>
            <a:lvl1pPr>
              <a:defRPr/>
            </a:lvl1pPr>
            <a:lvl2pPr>
              <a:buNone/>
              <a:defRPr/>
            </a:lvl2pPr>
            <a:lvl3pPr>
              <a:buNone/>
              <a:defRPr/>
            </a:lvl3pPr>
            <a:lvl4pPr>
              <a:buNone/>
              <a:defRPr/>
            </a:lvl4pPr>
            <a:lvl5pPr>
              <a:buNone/>
              <a:defRPr/>
            </a:lvl5pPr>
          </a:lstStyle>
          <a:p>
            <a:pPr lvl="0"/>
            <a:r>
              <a:rPr lang="en-GB" smtClean="0"/>
              <a:t>Click to edit Master text styles</a:t>
            </a:r>
          </a:p>
          <a:p>
            <a:pPr lvl="1"/>
            <a:r>
              <a:rPr lang="en-GB" smtClean="0"/>
              <a:t>Second level</a:t>
            </a:r>
          </a:p>
        </p:txBody>
      </p:sp>
      <p:sp>
        <p:nvSpPr>
          <p:cNvPr id="8" name="Bildplatzhalter 2"/>
          <p:cNvSpPr>
            <a:spLocks noGrp="1"/>
          </p:cNvSpPr>
          <p:nvPr>
            <p:ph type="pic" idx="1"/>
          </p:nvPr>
        </p:nvSpPr>
        <p:spPr>
          <a:xfrm>
            <a:off x="5980856" y="1736811"/>
            <a:ext cx="2556284" cy="3672409"/>
          </a:xfrm>
          <a:prstGeom prst="rect">
            <a:avLst/>
          </a:prstGeom>
          <a:noFill/>
          <a:effectLst>
            <a:outerShdw blurRad="292100" dist="139700" dir="2700000" algn="tl" rotWithShape="0">
              <a:prstClr val="black">
                <a:alpha val="6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Tree>
    <p:extLst>
      <p:ext uri="{BB962C8B-B14F-4D97-AF65-F5344CB8AC3E}">
        <p14:creationId xmlns:p14="http://schemas.microsoft.com/office/powerpoint/2010/main" val="127795300"/>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5_Startseite_1">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179512" y="1232756"/>
            <a:ext cx="8784976" cy="442849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smtClean="0"/>
          </a:p>
        </p:txBody>
      </p:sp>
    </p:spTree>
    <p:extLst>
      <p:ext uri="{BB962C8B-B14F-4D97-AF65-F5344CB8AC3E}">
        <p14:creationId xmlns:p14="http://schemas.microsoft.com/office/powerpoint/2010/main" val="2411525590"/>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_Logo/ Leere Seite">
    <p:spTree>
      <p:nvGrpSpPr>
        <p:cNvPr id="1" name=""/>
        <p:cNvGrpSpPr/>
        <p:nvPr/>
      </p:nvGrpSpPr>
      <p:grpSpPr>
        <a:xfrm>
          <a:off x="0" y="0"/>
          <a:ext cx="0" cy="0"/>
          <a:chOff x="0" y="0"/>
          <a:chExt cx="0" cy="0"/>
        </a:xfrm>
      </p:grpSpPr>
      <p:sp>
        <p:nvSpPr>
          <p:cNvPr id="4" name="Bildplatzhalter 2"/>
          <p:cNvSpPr>
            <a:spLocks noGrp="1"/>
          </p:cNvSpPr>
          <p:nvPr>
            <p:ph type="pic" idx="10"/>
          </p:nvPr>
        </p:nvSpPr>
        <p:spPr>
          <a:xfrm>
            <a:off x="359532" y="372332"/>
            <a:ext cx="1252800" cy="644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de-DE" noProof="0" dirty="0" smtClean="0"/>
          </a:p>
        </p:txBody>
      </p:sp>
    </p:spTree>
    <p:extLst>
      <p:ext uri="{BB962C8B-B14F-4D97-AF65-F5344CB8AC3E}">
        <p14:creationId xmlns:p14="http://schemas.microsoft.com/office/powerpoint/2010/main" val="274874164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2E293D-5B5A-B640-A50D-50EC37DF19F3}" type="datetimeFigureOut">
              <a:rPr lang="en-US">
                <a:solidFill>
                  <a:prstClr val="black">
                    <a:tint val="75000"/>
                  </a:prstClr>
                </a:solidFill>
              </a:rPr>
              <a:pPr/>
              <a:t>2/18/2014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9A7C5D-4F41-854B-A524-C84644A3EA38}" type="slidenum">
              <a:rPr>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2425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E293D-5B5A-B640-A50D-50EC37DF19F3}" type="datetimeFigureOut">
              <a:rPr lang="en-US">
                <a:solidFill>
                  <a:prstClr val="black">
                    <a:tint val="75000"/>
                  </a:prstClr>
                </a:solidFill>
              </a:rPr>
              <a:pPr/>
              <a:t>2/18/2014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9A7C5D-4F41-854B-A524-C84644A3EA38}" type="slidenum">
              <a:rPr>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1567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E293D-5B5A-B640-A50D-50EC37DF19F3}" type="datetimeFigureOut">
              <a:rPr lang="en-US">
                <a:solidFill>
                  <a:prstClr val="black">
                    <a:tint val="75000"/>
                  </a:prstClr>
                </a:solidFill>
              </a:rPr>
              <a:pPr/>
              <a:t>2/18/2014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9A7C5D-4F41-854B-A524-C84644A3EA38}" type="slidenum">
              <a:rPr>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3919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2E293D-5B5A-B640-A50D-50EC37DF19F3}" type="datetimeFigureOut">
              <a:rPr lang="en-US">
                <a:solidFill>
                  <a:prstClr val="black">
                    <a:tint val="75000"/>
                  </a:prstClr>
                </a:solidFill>
              </a:rPr>
              <a:pPr/>
              <a:t>2/18/2014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9A7C5D-4F41-854B-A524-C84644A3EA38}" type="slidenum">
              <a:rPr>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3379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2E293D-5B5A-B640-A50D-50EC37DF19F3}" type="datetimeFigureOut">
              <a:rPr lang="en-US">
                <a:solidFill>
                  <a:prstClr val="black">
                    <a:tint val="75000"/>
                  </a:prstClr>
                </a:solidFill>
              </a:rPr>
              <a:pPr/>
              <a:t>2/18/2014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9A7C5D-4F41-854B-A524-C84644A3EA38}" type="slidenum">
              <a:rPr>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597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extplatzhalter 11"/>
          <p:cNvSpPr>
            <a:spLocks noGrp="1"/>
          </p:cNvSpPr>
          <p:nvPr>
            <p:ph type="body" sz="half" idx="2"/>
          </p:nvPr>
        </p:nvSpPr>
        <p:spPr>
          <a:xfrm>
            <a:off x="179512" y="1268760"/>
            <a:ext cx="8784976" cy="5328592"/>
          </a:xfrm>
          <a:prstGeom prst="rect">
            <a:avLst/>
          </a:prstGeom>
        </p:spPr>
        <p:txBody>
          <a:bodyPr anchor="t" anchorCtr="0"/>
          <a:lstStyle>
            <a:lvl1pPr algn="ctr">
              <a:defRPr/>
            </a:lvl1pPr>
          </a:lstStyle>
          <a:p>
            <a:pPr lvl="0"/>
            <a:r>
              <a:rPr lang="en-GB" smtClean="0"/>
              <a:t>Click to edit Master text styles</a:t>
            </a:r>
          </a:p>
        </p:txBody>
      </p:sp>
    </p:spTree>
    <p:extLst>
      <p:ext uri="{BB962C8B-B14F-4D97-AF65-F5344CB8AC3E}">
        <p14:creationId xmlns:p14="http://schemas.microsoft.com/office/powerpoint/2010/main" val="973997210"/>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2E293D-5B5A-B640-A50D-50EC37DF19F3}" type="datetimeFigureOut">
              <a:rPr lang="en-US">
                <a:solidFill>
                  <a:prstClr val="black">
                    <a:tint val="75000"/>
                  </a:prstClr>
                </a:solidFill>
              </a:rPr>
              <a:pPr/>
              <a:t>2/18/2014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9A7C5D-4F41-854B-A524-C84644A3EA38}" type="slidenum">
              <a:rPr>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1753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E293D-5B5A-B640-A50D-50EC37DF19F3}" type="datetimeFigureOut">
              <a:rPr lang="en-US">
                <a:solidFill>
                  <a:prstClr val="black">
                    <a:tint val="75000"/>
                  </a:prstClr>
                </a:solidFill>
              </a:rPr>
              <a:pPr/>
              <a:t>2/18/2014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9A7C5D-4F41-854B-A524-C84644A3EA38}" type="slidenum">
              <a:rPr>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9579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2E293D-5B5A-B640-A50D-50EC37DF19F3}" type="datetimeFigureOut">
              <a:rPr lang="en-US">
                <a:solidFill>
                  <a:prstClr val="black">
                    <a:tint val="75000"/>
                  </a:prstClr>
                </a:solidFill>
              </a:rPr>
              <a:pPr/>
              <a:t>2/18/2014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9A7C5D-4F41-854B-A524-C84644A3EA38}" type="slidenum">
              <a:rPr>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8828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2E293D-5B5A-B640-A50D-50EC37DF19F3}" type="datetimeFigureOut">
              <a:rPr lang="en-US">
                <a:solidFill>
                  <a:prstClr val="black">
                    <a:tint val="75000"/>
                  </a:prstClr>
                </a:solidFill>
              </a:rPr>
              <a:pPr/>
              <a:t>2/18/2014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9A7C5D-4F41-854B-A524-C84644A3EA38}" type="slidenum">
              <a:rPr>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3026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E293D-5B5A-B640-A50D-50EC37DF19F3}" type="datetimeFigureOut">
              <a:rPr lang="en-US">
                <a:solidFill>
                  <a:prstClr val="black">
                    <a:tint val="75000"/>
                  </a:prstClr>
                </a:solidFill>
              </a:rPr>
              <a:pPr/>
              <a:t>2/18/2014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9A7C5D-4F41-854B-A524-C84644A3EA38}" type="slidenum">
              <a:rPr>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8576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E293D-5B5A-B640-A50D-50EC37DF19F3}" type="datetimeFigureOut">
              <a:rPr lang="en-US">
                <a:solidFill>
                  <a:prstClr val="black">
                    <a:tint val="75000"/>
                  </a:prstClr>
                </a:solidFill>
              </a:rPr>
              <a:pPr/>
              <a:t>2/18/2014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9A7C5D-4F41-854B-A524-C84644A3EA38}" type="slidenum">
              <a:rPr>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0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sp>
        <p:nvSpPr>
          <p:cNvPr id="3" name="Textplatzhalter 10"/>
          <p:cNvSpPr>
            <a:spLocks noGrp="1"/>
          </p:cNvSpPr>
          <p:nvPr>
            <p:ph type="body" sz="quarter" idx="16"/>
          </p:nvPr>
        </p:nvSpPr>
        <p:spPr>
          <a:xfrm>
            <a:off x="189724" y="1232756"/>
            <a:ext cx="8784976" cy="5328592"/>
          </a:xfrm>
          <a:prstGeom prst="rect">
            <a:avLst/>
          </a:prstGeom>
        </p:spPr>
        <p:txBody>
          <a:bodyPr/>
          <a:lstStyle>
            <a:lvl1pPr>
              <a:defRPr/>
            </a:lvl1pPr>
            <a:lvl2pPr>
              <a:buNone/>
              <a:defRPr/>
            </a:lvl2pPr>
            <a:lvl3pPr>
              <a:buNone/>
              <a:defRPr/>
            </a:lvl3pPr>
            <a:lvl4pPr>
              <a:buNone/>
              <a:defRPr/>
            </a:lvl4pPr>
            <a:lvl5pPr>
              <a:buNone/>
              <a:defRPr/>
            </a:lvl5pPr>
          </a:lstStyle>
          <a:p>
            <a:pPr lvl="0"/>
            <a:r>
              <a:rPr lang="en-GB" smtClean="0"/>
              <a:t>Click to edit Master text styles</a:t>
            </a:r>
          </a:p>
          <a:p>
            <a:pPr lvl="1"/>
            <a:r>
              <a:rPr lang="en-GB" smtClean="0"/>
              <a:t>Second level</a:t>
            </a:r>
          </a:p>
        </p:txBody>
      </p:sp>
    </p:spTree>
    <p:extLst>
      <p:ext uri="{BB962C8B-B14F-4D97-AF65-F5344CB8AC3E}">
        <p14:creationId xmlns:p14="http://schemas.microsoft.com/office/powerpoint/2010/main" val="15871875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image" Target="../media/image1.jpeg"/><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image" Target="../media/image2.jpe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2.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63"/>
          <p:cNvSpPr>
            <a:spLocks noChangeArrowheads="1"/>
          </p:cNvSpPr>
          <p:nvPr/>
        </p:nvSpPr>
        <p:spPr bwMode="auto">
          <a:xfrm>
            <a:off x="179388" y="188913"/>
            <a:ext cx="8785225" cy="6408737"/>
          </a:xfrm>
          <a:prstGeom prst="rect">
            <a:avLst/>
          </a:prstGeom>
          <a:solidFill>
            <a:schemeClr val="accent1"/>
          </a:solidFill>
          <a:ln w="0" algn="ctr">
            <a:solidFill>
              <a:schemeClr val="accent1"/>
            </a:solidFill>
            <a:miter lim="800000"/>
            <a:headEnd/>
            <a:tailEnd/>
          </a:ln>
        </p:spPr>
        <p:txBody>
          <a:bodyPr wrap="none" lIns="288000" tIns="72000" rIns="288000" bIns="72000" anchor="ctr">
            <a:spAutoFit/>
          </a:bodyPr>
          <a:lstStyle/>
          <a:p>
            <a:pPr fontAlgn="base">
              <a:spcBef>
                <a:spcPct val="50000"/>
              </a:spcBef>
              <a:spcAft>
                <a:spcPct val="0"/>
              </a:spcAft>
              <a:buClr>
                <a:srgbClr val="B2D248"/>
              </a:buClr>
              <a:buFont typeface="Wingdings" pitchFamily="2" charset="2"/>
              <a:buNone/>
            </a:pPr>
            <a:endParaRPr lang="de-DE" sz="1600">
              <a:solidFill>
                <a:srgbClr val="323232"/>
              </a:solidFill>
              <a:latin typeface="Century Gothic" pitchFamily="34" charset="0"/>
              <a:cs typeface="Arial" charset="0"/>
            </a:endParaRPr>
          </a:p>
        </p:txBody>
      </p:sp>
      <p:pic>
        <p:nvPicPr>
          <p:cNvPr id="1027" name="Picture 64" descr="Hintergrund Kopie"/>
          <p:cNvPicPr>
            <a:picLocks noChangeAspect="1" noChangeArrowheads="1"/>
          </p:cNvPicPr>
          <p:nvPr/>
        </p:nvPicPr>
        <p:blipFill>
          <a:blip r:embed="rId76" cstate="email">
            <a:extLst>
              <a:ext uri="{28A0092B-C50C-407E-A947-70E740481C1C}">
                <a14:useLocalDpi xmlns:a14="http://schemas.microsoft.com/office/drawing/2010/main"/>
              </a:ext>
            </a:extLst>
          </a:blip>
          <a:srcRect/>
          <a:stretch>
            <a:fillRect/>
          </a:stretch>
        </p:blipFill>
        <p:spPr bwMode="auto">
          <a:xfrm>
            <a:off x="6350" y="49213"/>
            <a:ext cx="9137650" cy="673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72"/>
          <p:cNvSpPr>
            <a:spLocks noChangeArrowheads="1"/>
          </p:cNvSpPr>
          <p:nvPr/>
        </p:nvSpPr>
        <p:spPr bwMode="auto">
          <a:xfrm>
            <a:off x="179388" y="225425"/>
            <a:ext cx="8785225" cy="6372225"/>
          </a:xfrm>
          <a:prstGeom prst="rect">
            <a:avLst/>
          </a:prstGeom>
          <a:solidFill>
            <a:schemeClr val="bg1"/>
          </a:solidFill>
          <a:ln w="9525" algn="ctr">
            <a:solidFill>
              <a:schemeClr val="bg1"/>
            </a:solidFill>
            <a:miter lim="800000"/>
            <a:headEnd/>
            <a:tailEnd/>
          </a:ln>
        </p:spPr>
        <p:txBody>
          <a:bodyPr wrap="none" lIns="180000" tIns="324000" rIns="180000" bIns="324000" anchor="ctr"/>
          <a:lstStyle/>
          <a:p>
            <a:pPr fontAlgn="base">
              <a:spcBef>
                <a:spcPct val="50000"/>
              </a:spcBef>
              <a:spcAft>
                <a:spcPct val="0"/>
              </a:spcAft>
              <a:buClr>
                <a:srgbClr val="B2D248"/>
              </a:buClr>
              <a:buFont typeface="Wingdings" pitchFamily="2" charset="2"/>
              <a:buChar char="§"/>
            </a:pPr>
            <a:endParaRPr lang="de-DE" sz="1600">
              <a:solidFill>
                <a:srgbClr val="323232"/>
              </a:solidFill>
              <a:latin typeface="Century Gothic" pitchFamily="34" charset="0"/>
              <a:cs typeface="Arial" charset="0"/>
            </a:endParaRPr>
          </a:p>
        </p:txBody>
      </p:sp>
      <p:sp>
        <p:nvSpPr>
          <p:cNvPr id="1029" name="Rectangle 74"/>
          <p:cNvSpPr>
            <a:spLocks noChangeArrowheads="1"/>
          </p:cNvSpPr>
          <p:nvPr/>
        </p:nvSpPr>
        <p:spPr bwMode="auto">
          <a:xfrm>
            <a:off x="179388" y="225425"/>
            <a:ext cx="8785225" cy="6372225"/>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288000" tIns="432000" rIns="288000" bIns="432000" anchor="ctr"/>
          <a:lstStyle/>
          <a:p>
            <a:pPr fontAlgn="base">
              <a:spcBef>
                <a:spcPct val="50000"/>
              </a:spcBef>
              <a:spcAft>
                <a:spcPct val="0"/>
              </a:spcAft>
              <a:buClr>
                <a:srgbClr val="B2D248"/>
              </a:buClr>
              <a:buFont typeface="Wingdings" pitchFamily="2" charset="2"/>
              <a:buNone/>
            </a:pPr>
            <a:endParaRPr lang="de-DE" sz="1600">
              <a:solidFill>
                <a:srgbClr val="323232"/>
              </a:solidFill>
              <a:latin typeface="Century Gothic" pitchFamily="34" charset="0"/>
              <a:cs typeface="Arial" charset="0"/>
            </a:endParaRPr>
          </a:p>
        </p:txBody>
      </p:sp>
      <p:pic>
        <p:nvPicPr>
          <p:cNvPr id="1030" name="Grafik 10"/>
          <p:cNvPicPr>
            <a:picLocks noChangeAspect="1"/>
          </p:cNvPicPr>
          <p:nvPr/>
        </p:nvPicPr>
        <p:blipFill>
          <a:blip r:embed="rId77" cstate="email">
            <a:extLst>
              <a:ext uri="{28A0092B-C50C-407E-A947-70E740481C1C}">
                <a14:useLocalDpi xmlns:a14="http://schemas.microsoft.com/office/drawing/2010/main"/>
              </a:ext>
            </a:extLst>
          </a:blip>
          <a:srcRect/>
          <a:stretch>
            <a:fillRect/>
          </a:stretch>
        </p:blipFill>
        <p:spPr bwMode="auto">
          <a:xfrm>
            <a:off x="7178675" y="420688"/>
            <a:ext cx="173831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65"/>
          <p:cNvSpPr>
            <a:spLocks noChangeArrowheads="1"/>
          </p:cNvSpPr>
          <p:nvPr/>
        </p:nvSpPr>
        <p:spPr bwMode="auto">
          <a:xfrm>
            <a:off x="179388" y="1182688"/>
            <a:ext cx="8788400" cy="5414962"/>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180000" tIns="324000" rIns="180000" bIns="324000" anchor="ctr"/>
          <a:lstStyle/>
          <a:p>
            <a:pPr fontAlgn="base">
              <a:spcBef>
                <a:spcPct val="50000"/>
              </a:spcBef>
              <a:spcAft>
                <a:spcPct val="0"/>
              </a:spcAft>
              <a:buClr>
                <a:srgbClr val="B2D248"/>
              </a:buClr>
              <a:buFont typeface="Wingdings" pitchFamily="2" charset="2"/>
              <a:buNone/>
            </a:pPr>
            <a:endParaRPr lang="de-DE" sz="1600">
              <a:solidFill>
                <a:srgbClr val="323232"/>
              </a:solidFill>
              <a:latin typeface="Century Gothic" pitchFamily="34" charset="0"/>
              <a:cs typeface="Arial" charset="0"/>
            </a:endParaRPr>
          </a:p>
        </p:txBody>
      </p:sp>
      <p:sp>
        <p:nvSpPr>
          <p:cNvPr id="1032" name="Rechteck 4"/>
          <p:cNvSpPr>
            <a:spLocks noChangeArrowheads="1"/>
          </p:cNvSpPr>
          <p:nvPr/>
        </p:nvSpPr>
        <p:spPr bwMode="auto">
          <a:xfrm>
            <a:off x="171450" y="1143000"/>
            <a:ext cx="8796338" cy="53975"/>
          </a:xfrm>
          <a:prstGeom prst="rect">
            <a:avLst/>
          </a:prstGeom>
          <a:gradFill rotWithShape="0">
            <a:gsLst>
              <a:gs pos="0">
                <a:srgbClr val="008FC6"/>
              </a:gs>
              <a:gs pos="32001">
                <a:srgbClr val="008E9A"/>
              </a:gs>
              <a:gs pos="35500">
                <a:srgbClr val="008D6D"/>
              </a:gs>
              <a:gs pos="35500">
                <a:srgbClr val="008D6D"/>
              </a:gs>
              <a:gs pos="35500">
                <a:srgbClr val="008D6D"/>
              </a:gs>
              <a:gs pos="35500">
                <a:srgbClr val="008D6D"/>
              </a:gs>
              <a:gs pos="35500">
                <a:srgbClr val="008E84"/>
              </a:gs>
              <a:gs pos="70000">
                <a:srgbClr val="008D6D"/>
              </a:gs>
              <a:gs pos="75999">
                <a:srgbClr val="F9B364"/>
              </a:gs>
              <a:gs pos="100000">
                <a:srgbClr val="F9B364"/>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288000" tIns="216000" rIns="288000" bIns="432000"/>
          <a:lstStyle/>
          <a:p>
            <a:pPr marL="266700" indent="-266700" defTabSz="804863" fontAlgn="base">
              <a:spcBef>
                <a:spcPct val="50000"/>
              </a:spcBef>
              <a:spcAft>
                <a:spcPct val="0"/>
              </a:spcAft>
              <a:buClr>
                <a:srgbClr val="B2D248"/>
              </a:buClr>
              <a:buFont typeface="Wingdings" pitchFamily="2" charset="2"/>
              <a:buNone/>
            </a:pPr>
            <a:endParaRPr lang="de-DE" sz="1600">
              <a:solidFill>
                <a:srgbClr val="323232"/>
              </a:solidFill>
              <a:latin typeface="Calibri"/>
              <a:cs typeface="Calibri" pitchFamily="34" charset="0"/>
            </a:endParaRPr>
          </a:p>
        </p:txBody>
      </p:sp>
      <p:sp>
        <p:nvSpPr>
          <p:cNvPr id="1033" name="Rechteck 9"/>
          <p:cNvSpPr>
            <a:spLocks noChangeArrowheads="1"/>
          </p:cNvSpPr>
          <p:nvPr/>
        </p:nvSpPr>
        <p:spPr bwMode="auto">
          <a:xfrm>
            <a:off x="8856663" y="5768975"/>
            <a:ext cx="111125" cy="252413"/>
          </a:xfrm>
          <a:prstGeom prst="rect">
            <a:avLst/>
          </a:prstGeom>
          <a:solidFill>
            <a:srgbClr val="F9B364"/>
          </a:solidFill>
          <a:ln>
            <a:noFill/>
          </a:ln>
          <a:extLst>
            <a:ext uri="{91240B29-F687-4F45-9708-019B960494DF}">
              <a14:hiddenLine xmlns:a14="http://schemas.microsoft.com/office/drawing/2010/main" w="9525" algn="ctr">
                <a:solidFill>
                  <a:srgbClr val="000000"/>
                </a:solidFill>
                <a:round/>
                <a:headEnd/>
                <a:tailEnd/>
              </a14:hiddenLine>
            </a:ext>
          </a:extLst>
        </p:spPr>
        <p:txBody>
          <a:bodyPr lIns="288000" tIns="216000" rIns="288000" bIns="432000"/>
          <a:lstStyle/>
          <a:p>
            <a:pPr marL="266700" indent="-266700" defTabSz="804863" fontAlgn="base">
              <a:spcBef>
                <a:spcPct val="50000"/>
              </a:spcBef>
              <a:spcAft>
                <a:spcPct val="0"/>
              </a:spcAft>
              <a:buClr>
                <a:srgbClr val="B2D248"/>
              </a:buClr>
              <a:buFont typeface="Wingdings" pitchFamily="2" charset="2"/>
              <a:buNone/>
            </a:pPr>
            <a:endParaRPr lang="de-DE" sz="1600">
              <a:solidFill>
                <a:srgbClr val="323232"/>
              </a:solidFill>
              <a:latin typeface="Century Gothic" pitchFamily="34" charset="0"/>
              <a:cs typeface="Arial" charset="0"/>
            </a:endParaRPr>
          </a:p>
        </p:txBody>
      </p:sp>
      <p:sp>
        <p:nvSpPr>
          <p:cNvPr id="1034" name="Rechteck 10"/>
          <p:cNvSpPr>
            <a:spLocks noChangeArrowheads="1"/>
          </p:cNvSpPr>
          <p:nvPr/>
        </p:nvSpPr>
        <p:spPr bwMode="auto">
          <a:xfrm>
            <a:off x="8856663" y="6345238"/>
            <a:ext cx="111125" cy="252412"/>
          </a:xfrm>
          <a:prstGeom prst="rect">
            <a:avLst/>
          </a:prstGeom>
          <a:solidFill>
            <a:srgbClr val="008FC6"/>
          </a:solidFill>
          <a:ln>
            <a:noFill/>
          </a:ln>
          <a:extLst>
            <a:ext uri="{91240B29-F687-4F45-9708-019B960494DF}">
              <a14:hiddenLine xmlns:a14="http://schemas.microsoft.com/office/drawing/2010/main" w="9525" algn="ctr">
                <a:solidFill>
                  <a:srgbClr val="000000"/>
                </a:solidFill>
                <a:round/>
                <a:headEnd/>
                <a:tailEnd/>
              </a14:hiddenLine>
            </a:ext>
          </a:extLst>
        </p:spPr>
        <p:txBody>
          <a:bodyPr lIns="288000" tIns="216000" rIns="288000" bIns="432000"/>
          <a:lstStyle/>
          <a:p>
            <a:pPr marL="266700" indent="-266700" defTabSz="804863" fontAlgn="base">
              <a:spcBef>
                <a:spcPct val="50000"/>
              </a:spcBef>
              <a:spcAft>
                <a:spcPct val="0"/>
              </a:spcAft>
              <a:buClr>
                <a:srgbClr val="B2D248"/>
              </a:buClr>
              <a:buFont typeface="Wingdings" pitchFamily="2" charset="2"/>
              <a:buNone/>
            </a:pPr>
            <a:endParaRPr lang="de-DE" sz="1600">
              <a:solidFill>
                <a:srgbClr val="323232"/>
              </a:solidFill>
              <a:latin typeface="Century Gothic" pitchFamily="34" charset="0"/>
              <a:cs typeface="Arial" charset="0"/>
            </a:endParaRPr>
          </a:p>
        </p:txBody>
      </p:sp>
      <p:sp>
        <p:nvSpPr>
          <p:cNvPr id="1035" name="Rechteck 11"/>
          <p:cNvSpPr>
            <a:spLocks noChangeArrowheads="1"/>
          </p:cNvSpPr>
          <p:nvPr/>
        </p:nvSpPr>
        <p:spPr bwMode="auto">
          <a:xfrm>
            <a:off x="8856663" y="6057900"/>
            <a:ext cx="111125" cy="250825"/>
          </a:xfrm>
          <a:prstGeom prst="rect">
            <a:avLst/>
          </a:prstGeom>
          <a:solidFill>
            <a:srgbClr val="008D6D"/>
          </a:solidFill>
          <a:ln>
            <a:noFill/>
          </a:ln>
          <a:extLst>
            <a:ext uri="{91240B29-F687-4F45-9708-019B960494DF}">
              <a14:hiddenLine xmlns:a14="http://schemas.microsoft.com/office/drawing/2010/main" w="9525" algn="ctr">
                <a:solidFill>
                  <a:srgbClr val="000000"/>
                </a:solidFill>
                <a:round/>
                <a:headEnd/>
                <a:tailEnd/>
              </a14:hiddenLine>
            </a:ext>
          </a:extLst>
        </p:spPr>
        <p:txBody>
          <a:bodyPr lIns="288000" tIns="216000" rIns="288000" bIns="432000"/>
          <a:lstStyle/>
          <a:p>
            <a:pPr marL="266700" indent="-266700" defTabSz="804863" fontAlgn="base">
              <a:spcBef>
                <a:spcPct val="50000"/>
              </a:spcBef>
              <a:spcAft>
                <a:spcPct val="0"/>
              </a:spcAft>
              <a:buClr>
                <a:srgbClr val="B2D248"/>
              </a:buClr>
              <a:buFont typeface="Wingdings" pitchFamily="2" charset="2"/>
              <a:buNone/>
            </a:pPr>
            <a:endParaRPr lang="de-DE" sz="1600">
              <a:solidFill>
                <a:srgbClr val="323232"/>
              </a:solidFill>
              <a:latin typeface="Century Gothic" pitchFamily="34" charset="0"/>
              <a:cs typeface="Arial" charset="0"/>
            </a:endParaRPr>
          </a:p>
        </p:txBody>
      </p:sp>
    </p:spTree>
    <p:extLst>
      <p:ext uri="{BB962C8B-B14F-4D97-AF65-F5344CB8AC3E}">
        <p14:creationId xmlns:p14="http://schemas.microsoft.com/office/powerpoint/2010/main" val="362530390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 id="2147483760" r:id="rId27"/>
    <p:sldLayoutId id="2147483761" r:id="rId28"/>
    <p:sldLayoutId id="2147483762" r:id="rId29"/>
    <p:sldLayoutId id="2147483763" r:id="rId30"/>
    <p:sldLayoutId id="2147483764" r:id="rId31"/>
    <p:sldLayoutId id="2147483765" r:id="rId32"/>
    <p:sldLayoutId id="2147483766" r:id="rId33"/>
    <p:sldLayoutId id="2147483767" r:id="rId34"/>
    <p:sldLayoutId id="2147483768" r:id="rId35"/>
    <p:sldLayoutId id="2147483769" r:id="rId36"/>
    <p:sldLayoutId id="2147483770" r:id="rId37"/>
    <p:sldLayoutId id="2147483771" r:id="rId38"/>
    <p:sldLayoutId id="2147483772" r:id="rId39"/>
    <p:sldLayoutId id="2147483773" r:id="rId40"/>
    <p:sldLayoutId id="2147483774" r:id="rId41"/>
    <p:sldLayoutId id="2147483775" r:id="rId42"/>
    <p:sldLayoutId id="2147483776" r:id="rId43"/>
    <p:sldLayoutId id="2147483777" r:id="rId44"/>
    <p:sldLayoutId id="2147483778" r:id="rId45"/>
    <p:sldLayoutId id="2147483779" r:id="rId46"/>
    <p:sldLayoutId id="2147483780" r:id="rId47"/>
    <p:sldLayoutId id="2147483781" r:id="rId48"/>
    <p:sldLayoutId id="2147483782" r:id="rId49"/>
    <p:sldLayoutId id="2147483783" r:id="rId50"/>
    <p:sldLayoutId id="2147483784" r:id="rId51"/>
    <p:sldLayoutId id="2147483785" r:id="rId52"/>
    <p:sldLayoutId id="2147483786" r:id="rId53"/>
    <p:sldLayoutId id="2147483787" r:id="rId54"/>
    <p:sldLayoutId id="2147483788" r:id="rId55"/>
    <p:sldLayoutId id="2147483789" r:id="rId56"/>
    <p:sldLayoutId id="2147483790" r:id="rId57"/>
    <p:sldLayoutId id="2147483791" r:id="rId58"/>
    <p:sldLayoutId id="2147483792" r:id="rId59"/>
    <p:sldLayoutId id="2147483793" r:id="rId60"/>
    <p:sldLayoutId id="2147483794" r:id="rId61"/>
    <p:sldLayoutId id="2147483795" r:id="rId62"/>
    <p:sldLayoutId id="2147483796" r:id="rId63"/>
    <p:sldLayoutId id="2147483797" r:id="rId64"/>
    <p:sldLayoutId id="2147483798" r:id="rId65"/>
    <p:sldLayoutId id="2147483799" r:id="rId66"/>
    <p:sldLayoutId id="2147483800" r:id="rId67"/>
    <p:sldLayoutId id="2147483801" r:id="rId68"/>
    <p:sldLayoutId id="2147483802" r:id="rId69"/>
    <p:sldLayoutId id="2147483803" r:id="rId70"/>
    <p:sldLayoutId id="2147483804" r:id="rId71"/>
    <p:sldLayoutId id="2147483805" r:id="rId72"/>
    <p:sldLayoutId id="2147483806" r:id="rId73"/>
    <p:sldLayoutId id="2147483807" r:id="rId74"/>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2000">
          <a:solidFill>
            <a:schemeClr val="accent1"/>
          </a:solidFill>
          <a:latin typeface="+mj-lt"/>
          <a:ea typeface="+mj-ea"/>
          <a:cs typeface="+mj-cs"/>
        </a:defRPr>
      </a:lvl1pPr>
      <a:lvl2pPr algn="l" rtl="0" eaLnBrk="1" fontAlgn="base" hangingPunct="1">
        <a:spcBef>
          <a:spcPct val="0"/>
        </a:spcBef>
        <a:spcAft>
          <a:spcPct val="0"/>
        </a:spcAft>
        <a:defRPr sz="2000">
          <a:solidFill>
            <a:schemeClr val="accent1"/>
          </a:solidFill>
          <a:latin typeface="Calibri" pitchFamily="34" charset="0"/>
          <a:cs typeface="Arial" charset="0"/>
        </a:defRPr>
      </a:lvl2pPr>
      <a:lvl3pPr algn="l" rtl="0" eaLnBrk="1" fontAlgn="base" hangingPunct="1">
        <a:spcBef>
          <a:spcPct val="0"/>
        </a:spcBef>
        <a:spcAft>
          <a:spcPct val="0"/>
        </a:spcAft>
        <a:defRPr sz="2000">
          <a:solidFill>
            <a:schemeClr val="accent1"/>
          </a:solidFill>
          <a:latin typeface="Calibri" pitchFamily="34" charset="0"/>
          <a:cs typeface="Arial" charset="0"/>
        </a:defRPr>
      </a:lvl3pPr>
      <a:lvl4pPr algn="l" rtl="0" eaLnBrk="1" fontAlgn="base" hangingPunct="1">
        <a:spcBef>
          <a:spcPct val="0"/>
        </a:spcBef>
        <a:spcAft>
          <a:spcPct val="0"/>
        </a:spcAft>
        <a:defRPr sz="2000">
          <a:solidFill>
            <a:schemeClr val="accent1"/>
          </a:solidFill>
          <a:latin typeface="Calibri" pitchFamily="34" charset="0"/>
          <a:cs typeface="Arial" charset="0"/>
        </a:defRPr>
      </a:lvl4pPr>
      <a:lvl5pPr algn="l" rtl="0" eaLnBrk="1" fontAlgn="base" hangingPunct="1">
        <a:spcBef>
          <a:spcPct val="0"/>
        </a:spcBef>
        <a:spcAft>
          <a:spcPct val="0"/>
        </a:spcAft>
        <a:defRPr sz="2000">
          <a:solidFill>
            <a:schemeClr val="accent1"/>
          </a:solidFill>
          <a:latin typeface="Calibri" pitchFamily="34" charset="0"/>
          <a:cs typeface="Arial" charset="0"/>
        </a:defRPr>
      </a:lvl5pPr>
      <a:lvl6pPr marL="457200" algn="l" rtl="0" eaLnBrk="1" fontAlgn="base" hangingPunct="1">
        <a:spcBef>
          <a:spcPct val="0"/>
        </a:spcBef>
        <a:spcAft>
          <a:spcPct val="0"/>
        </a:spcAft>
        <a:defRPr sz="2000">
          <a:solidFill>
            <a:schemeClr val="accent1"/>
          </a:solidFill>
          <a:latin typeface="Century Gothic" pitchFamily="34" charset="0"/>
          <a:cs typeface="Arial" charset="0"/>
        </a:defRPr>
      </a:lvl6pPr>
      <a:lvl7pPr marL="914400" algn="l" rtl="0" eaLnBrk="1" fontAlgn="base" hangingPunct="1">
        <a:spcBef>
          <a:spcPct val="0"/>
        </a:spcBef>
        <a:spcAft>
          <a:spcPct val="0"/>
        </a:spcAft>
        <a:defRPr sz="2000">
          <a:solidFill>
            <a:schemeClr val="accent1"/>
          </a:solidFill>
          <a:latin typeface="Century Gothic" pitchFamily="34" charset="0"/>
          <a:cs typeface="Arial" charset="0"/>
        </a:defRPr>
      </a:lvl7pPr>
      <a:lvl8pPr marL="1371600" algn="l" rtl="0" eaLnBrk="1" fontAlgn="base" hangingPunct="1">
        <a:spcBef>
          <a:spcPct val="0"/>
        </a:spcBef>
        <a:spcAft>
          <a:spcPct val="0"/>
        </a:spcAft>
        <a:defRPr sz="2000">
          <a:solidFill>
            <a:schemeClr val="accent1"/>
          </a:solidFill>
          <a:latin typeface="Century Gothic" pitchFamily="34" charset="0"/>
          <a:cs typeface="Arial" charset="0"/>
        </a:defRPr>
      </a:lvl8pPr>
      <a:lvl9pPr marL="1828800" algn="l" rtl="0" eaLnBrk="1" fontAlgn="base" hangingPunct="1">
        <a:spcBef>
          <a:spcPct val="0"/>
        </a:spcBef>
        <a:spcAft>
          <a:spcPct val="0"/>
        </a:spcAft>
        <a:defRPr sz="2000">
          <a:solidFill>
            <a:schemeClr val="accent1"/>
          </a:solidFill>
          <a:latin typeface="Century Gothic" pitchFamily="34" charset="0"/>
          <a:cs typeface="Arial" charset="0"/>
        </a:defRPr>
      </a:lvl9pPr>
    </p:titleStyle>
    <p:bodyStyle>
      <a:lvl1pPr marL="266700" indent="-266700" algn="l" defTabSz="804863" rtl="0" eaLnBrk="1" fontAlgn="base" hangingPunct="1">
        <a:spcBef>
          <a:spcPct val="50000"/>
        </a:spcBef>
        <a:spcAft>
          <a:spcPct val="0"/>
        </a:spcAft>
        <a:buClr>
          <a:srgbClr val="000099"/>
        </a:buClr>
        <a:buFont typeface="Wingdings" pitchFamily="2" charset="2"/>
        <a:defRPr sz="1600">
          <a:solidFill>
            <a:schemeClr val="tx1"/>
          </a:solidFill>
          <a:latin typeface="+mn-lt"/>
          <a:ea typeface="+mn-ea"/>
          <a:cs typeface="+mn-cs"/>
        </a:defRPr>
      </a:lvl1pPr>
      <a:lvl2pPr marL="620713" indent="-174625" algn="l" defTabSz="804863" rtl="0" eaLnBrk="1" fontAlgn="base" hangingPunct="1">
        <a:spcBef>
          <a:spcPct val="50000"/>
        </a:spcBef>
        <a:spcAft>
          <a:spcPct val="0"/>
        </a:spcAft>
        <a:buClr>
          <a:srgbClr val="000099"/>
        </a:buClr>
        <a:buFont typeface="Wingdings" pitchFamily="2" charset="2"/>
        <a:buChar char="§"/>
        <a:defRPr sz="1600">
          <a:solidFill>
            <a:schemeClr val="tx1"/>
          </a:solidFill>
          <a:latin typeface="+mn-lt"/>
          <a:cs typeface="+mn-cs"/>
        </a:defRPr>
      </a:lvl2pPr>
      <a:lvl3pPr marL="982663" indent="-182563" algn="l" defTabSz="804863" rtl="0" eaLnBrk="1" fontAlgn="base" hangingPunct="1">
        <a:spcBef>
          <a:spcPct val="50000"/>
        </a:spcBef>
        <a:spcAft>
          <a:spcPct val="0"/>
        </a:spcAft>
        <a:buClr>
          <a:srgbClr val="000099"/>
        </a:buClr>
        <a:buChar char="-"/>
        <a:defRPr sz="1600">
          <a:solidFill>
            <a:schemeClr val="tx1"/>
          </a:solidFill>
          <a:latin typeface="+mn-lt"/>
          <a:cs typeface="+mn-cs"/>
        </a:defRPr>
      </a:lvl3pPr>
      <a:lvl4pPr marL="1371600" algn="l" defTabSz="804863" rtl="0" eaLnBrk="1" fontAlgn="base" hangingPunct="1">
        <a:spcBef>
          <a:spcPct val="50000"/>
        </a:spcBef>
        <a:spcAft>
          <a:spcPct val="0"/>
        </a:spcAft>
        <a:buChar char="–"/>
        <a:defRPr sz="1400">
          <a:solidFill>
            <a:schemeClr val="tx1"/>
          </a:solidFill>
          <a:latin typeface="+mn-lt"/>
          <a:cs typeface="+mn-cs"/>
        </a:defRPr>
      </a:lvl4pPr>
      <a:lvl5pPr marL="1828800" algn="l" defTabSz="804863" rtl="0" eaLnBrk="1" fontAlgn="base" hangingPunct="1">
        <a:spcBef>
          <a:spcPct val="50000"/>
        </a:spcBef>
        <a:spcAft>
          <a:spcPct val="0"/>
        </a:spcAft>
        <a:buChar char="»"/>
        <a:defRPr sz="1400">
          <a:solidFill>
            <a:schemeClr val="tx1"/>
          </a:solidFill>
          <a:latin typeface="+mn-lt"/>
          <a:cs typeface="+mn-cs"/>
        </a:defRPr>
      </a:lvl5pPr>
      <a:lvl6pPr marL="2286000" algn="l" defTabSz="804863" rtl="0" eaLnBrk="1" fontAlgn="base" hangingPunct="1">
        <a:spcBef>
          <a:spcPct val="50000"/>
        </a:spcBef>
        <a:spcAft>
          <a:spcPct val="0"/>
        </a:spcAft>
        <a:defRPr sz="1400">
          <a:solidFill>
            <a:schemeClr val="tx1"/>
          </a:solidFill>
          <a:latin typeface="+mn-lt"/>
          <a:cs typeface="+mn-cs"/>
        </a:defRPr>
      </a:lvl6pPr>
      <a:lvl7pPr marL="2743200" algn="l" defTabSz="804863" rtl="0" eaLnBrk="1" fontAlgn="base" hangingPunct="1">
        <a:spcBef>
          <a:spcPct val="50000"/>
        </a:spcBef>
        <a:spcAft>
          <a:spcPct val="0"/>
        </a:spcAft>
        <a:defRPr sz="1400">
          <a:solidFill>
            <a:schemeClr val="tx1"/>
          </a:solidFill>
          <a:latin typeface="+mn-lt"/>
          <a:cs typeface="+mn-cs"/>
        </a:defRPr>
      </a:lvl7pPr>
      <a:lvl8pPr marL="3200400" algn="l" defTabSz="804863" rtl="0" eaLnBrk="1" fontAlgn="base" hangingPunct="1">
        <a:spcBef>
          <a:spcPct val="50000"/>
        </a:spcBef>
        <a:spcAft>
          <a:spcPct val="0"/>
        </a:spcAft>
        <a:defRPr sz="1400">
          <a:solidFill>
            <a:schemeClr val="tx1"/>
          </a:solidFill>
          <a:latin typeface="+mn-lt"/>
          <a:cs typeface="+mn-cs"/>
        </a:defRPr>
      </a:lvl8pPr>
      <a:lvl9pPr marL="3657600" algn="l" defTabSz="804863" rtl="0" eaLnBrk="1" fontAlgn="base" hangingPunct="1">
        <a:spcBef>
          <a:spcPct val="50000"/>
        </a:spcBef>
        <a:spcAft>
          <a:spcPct val="0"/>
        </a:spcAft>
        <a:defRPr sz="14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D52E293D-5B5A-B640-A50D-50EC37DF19F3}" type="datetimeFigureOut">
              <a:rPr lang="en-US">
                <a:solidFill>
                  <a:prstClr val="black">
                    <a:tint val="75000"/>
                  </a:prstClr>
                </a:solidFill>
              </a:rPr>
              <a:pPr defTabSz="457200"/>
              <a:t>2/18/2014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F9A7C5D-4F41-854B-A524-C84644A3EA38}" type="slidenum">
              <a:rPr>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01380150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gif"/></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6.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emf"/><Relationship Id="rId2" Type="http://schemas.openxmlformats.org/officeDocument/2006/relationships/notesSlide" Target="../notesSlides/notesSlide29.xml"/><Relationship Id="rId1" Type="http://schemas.openxmlformats.org/officeDocument/2006/relationships/slideLayout" Target="../slideLayouts/slideLayout76.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76.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1.xml"/><Relationship Id="rId1" Type="http://schemas.openxmlformats.org/officeDocument/2006/relationships/slideLayout" Target="../slideLayouts/slideLayout76.xml"/><Relationship Id="rId6" Type="http://schemas.openxmlformats.org/officeDocument/2006/relationships/image" Target="../media/image37.emf"/><Relationship Id="rId5" Type="http://schemas.openxmlformats.org/officeDocument/2006/relationships/image" Target="../media/image30.pn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76.xml"/><Relationship Id="rId5" Type="http://schemas.openxmlformats.org/officeDocument/2006/relationships/image" Target="../media/image38.emf"/><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7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76.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76.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76.xml"/><Relationship Id="rId6" Type="http://schemas.openxmlformats.org/officeDocument/2006/relationships/image" Target="../media/image43.jpg"/><Relationship Id="rId5" Type="http://schemas.openxmlformats.org/officeDocument/2006/relationships/image" Target="../media/image30.png"/><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M1500 Plus Creative.jpg"/>
          <p:cNvPicPr>
            <a:picLocks noChangeAspect="1"/>
          </p:cNvPicPr>
          <p:nvPr/>
        </p:nvPicPr>
        <p:blipFill>
          <a:blip r:embed="rId3" cstate="email">
            <a:duotone>
              <a:schemeClr val="bg2">
                <a:shade val="45000"/>
                <a:satMod val="135000"/>
              </a:schemeClr>
              <a:prstClr val="white"/>
            </a:duotone>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a:ext>
            </a:extLst>
          </a:blip>
          <a:srcRect r="-2"/>
          <a:stretch>
            <a:fillRect/>
          </a:stretch>
        </p:blipFill>
        <p:spPr bwMode="auto">
          <a:xfrm>
            <a:off x="179506" y="1186594"/>
            <a:ext cx="8791200" cy="440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Rectangle 1"/>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GB" sz="1100">
                <a:solidFill>
                  <a:srgbClr val="000000"/>
                </a:solidFill>
                <a:cs typeface="Arial" pitchFamily="34" charset="0"/>
              </a:rPr>
              <a:t/>
            </a:r>
            <a:br>
              <a:rPr lang="en-GB" sz="1100">
                <a:solidFill>
                  <a:srgbClr val="000000"/>
                </a:solidFill>
                <a:cs typeface="Arial" pitchFamily="34" charset="0"/>
              </a:rPr>
            </a:br>
            <a:endParaRPr lang="en-GB" sz="700">
              <a:solidFill>
                <a:srgbClr val="000000"/>
              </a:solidFill>
              <a:cs typeface="Arial" pitchFamily="34" charset="0"/>
            </a:endParaRPr>
          </a:p>
          <a:p>
            <a:pPr eaLnBrk="0" hangingPunct="0"/>
            <a:endParaRPr lang="en-GB">
              <a:solidFill>
                <a:srgbClr val="000000"/>
              </a:solidFill>
              <a:cs typeface="Arial" pitchFamily="34" charset="0"/>
            </a:endParaRPr>
          </a:p>
        </p:txBody>
      </p:sp>
      <p:sp>
        <p:nvSpPr>
          <p:cNvPr id="8" name="Rectangle 2"/>
          <p:cNvSpPr>
            <a:spLocks noGrp="1" noChangeArrowheads="1"/>
          </p:cNvSpPr>
          <p:nvPr>
            <p:ph type="title"/>
          </p:nvPr>
        </p:nvSpPr>
        <p:spPr>
          <a:xfrm>
            <a:off x="167017" y="2438400"/>
            <a:ext cx="8839200" cy="1981200"/>
          </a:xfrm>
          <a:noFill/>
          <a:ln>
            <a:noFill/>
          </a:ln>
        </p:spPr>
        <p:txBody>
          <a:bodyPr rtlCol="0">
            <a:noAutofit/>
          </a:bodyPr>
          <a:lstStyle/>
          <a:p>
            <a:pPr algn="ctr" eaLnBrk="1" fontAlgn="auto" hangingPunct="1">
              <a:spcAft>
                <a:spcPts val="0"/>
              </a:spcAft>
              <a:defRPr/>
            </a:pPr>
            <a:r>
              <a:rPr lang="en-GB" sz="4400" b="1" dirty="0" smtClean="0">
                <a:solidFill>
                  <a:schemeClr val="tx1"/>
                </a:solidFill>
              </a:rPr>
              <a:t/>
            </a:r>
            <a:br>
              <a:rPr lang="en-GB" sz="4400" b="1" dirty="0" smtClean="0">
                <a:solidFill>
                  <a:schemeClr val="tx1"/>
                </a:solidFill>
              </a:rPr>
            </a:br>
            <a:r>
              <a:rPr lang="en-GB" sz="4400" b="1" dirty="0" smtClean="0">
                <a:solidFill>
                  <a:schemeClr val="tx1"/>
                </a:solidFill>
              </a:rPr>
              <a:t>Chemical Protective Clothing</a:t>
            </a:r>
            <a:r>
              <a:rPr lang="en-GB" sz="3200" b="1" dirty="0" smtClean="0">
                <a:solidFill>
                  <a:schemeClr val="tx1"/>
                </a:solidFill>
              </a:rPr>
              <a:t/>
            </a:r>
            <a:br>
              <a:rPr lang="en-GB" sz="3200" b="1" dirty="0" smtClean="0">
                <a:solidFill>
                  <a:schemeClr val="tx1"/>
                </a:solidFill>
              </a:rPr>
            </a:br>
            <a:r>
              <a:rPr lang="en-GB" sz="3200" b="1" dirty="0">
                <a:solidFill>
                  <a:schemeClr val="tx1"/>
                </a:solidFill>
              </a:rPr>
              <a:t/>
            </a:r>
            <a:br>
              <a:rPr lang="en-GB" sz="3200" b="1" dirty="0">
                <a:solidFill>
                  <a:schemeClr val="tx1"/>
                </a:solidFill>
              </a:rPr>
            </a:br>
            <a:r>
              <a:rPr lang="en-GB" sz="3200" b="1" dirty="0" smtClean="0">
                <a:solidFill>
                  <a:schemeClr val="tx1"/>
                </a:solidFill>
              </a:rPr>
              <a:t/>
            </a:r>
            <a:br>
              <a:rPr lang="en-GB" sz="3200" b="1" dirty="0" smtClean="0">
                <a:solidFill>
                  <a:schemeClr val="tx1"/>
                </a:solidFill>
              </a:rPr>
            </a:br>
            <a:r>
              <a:rPr lang="en-GB" sz="3200" b="1" dirty="0">
                <a:solidFill>
                  <a:schemeClr val="tx1"/>
                </a:solidFill>
              </a:rPr>
              <a:t/>
            </a:r>
            <a:br>
              <a:rPr lang="en-GB" sz="3200" b="1" dirty="0">
                <a:solidFill>
                  <a:schemeClr val="tx1"/>
                </a:solidFill>
              </a:rPr>
            </a:br>
            <a:r>
              <a:rPr lang="en-GB" sz="3200" b="1" dirty="0" smtClean="0">
                <a:solidFill>
                  <a:schemeClr val="tx1"/>
                </a:solidFill>
              </a:rPr>
              <a:t/>
            </a:r>
            <a:br>
              <a:rPr lang="en-GB" sz="3200" b="1" dirty="0" smtClean="0">
                <a:solidFill>
                  <a:schemeClr val="tx1"/>
                </a:solidFill>
              </a:rPr>
            </a:br>
            <a:r>
              <a:rPr lang="en-GB" b="1" dirty="0" smtClean="0">
                <a:solidFill>
                  <a:schemeClr val="tx1"/>
                </a:solidFill>
              </a:rPr>
              <a:t>Paul Bryce, Technical Director</a:t>
            </a:r>
            <a:br>
              <a:rPr lang="en-GB" b="1" dirty="0" smtClean="0">
                <a:solidFill>
                  <a:schemeClr val="tx1"/>
                </a:solidFill>
              </a:rPr>
            </a:br>
            <a:r>
              <a:rPr lang="en-GB" b="1" dirty="0" smtClean="0">
                <a:solidFill>
                  <a:schemeClr val="tx1"/>
                </a:solidFill>
              </a:rPr>
              <a:t>Microgard Ltd</a:t>
            </a:r>
            <a:endParaRPr lang="en-GB" sz="3200" b="1" dirty="0">
              <a:solidFill>
                <a:schemeClr val="tx1"/>
              </a:solidFill>
            </a:endParaRPr>
          </a:p>
        </p:txBody>
      </p:sp>
    </p:spTree>
    <p:extLst>
      <p:ext uri="{BB962C8B-B14F-4D97-AF65-F5344CB8AC3E}">
        <p14:creationId xmlns:p14="http://schemas.microsoft.com/office/powerpoint/2010/main" val="21886900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493000" y="5118100"/>
            <a:ext cx="1219200" cy="990600"/>
          </a:xfrm>
          <a:prstGeom prst="rect">
            <a:avLst/>
          </a:prstGeom>
          <a:solidFill>
            <a:schemeClr val="bg1">
              <a:lumMod val="9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a:solidFill>
                  <a:prstClr val="black"/>
                </a:solidFill>
              </a:rPr>
              <a:t>Limited protection against liquid </a:t>
            </a:r>
            <a:r>
              <a:rPr lang="en-GB" sz="1200" b="1" dirty="0" smtClean="0">
                <a:solidFill>
                  <a:prstClr val="black"/>
                </a:solidFill>
              </a:rPr>
              <a:t>spray/splash</a:t>
            </a:r>
            <a:endParaRPr lang="en-GB" sz="1200" dirty="0">
              <a:solidFill>
                <a:prstClr val="black"/>
              </a:solidFill>
            </a:endParaRPr>
          </a:p>
        </p:txBody>
      </p:sp>
      <p:sp>
        <p:nvSpPr>
          <p:cNvPr id="10" name="Rectangle 9"/>
          <p:cNvSpPr/>
          <p:nvPr/>
        </p:nvSpPr>
        <p:spPr>
          <a:xfrm>
            <a:off x="7493000" y="3898900"/>
            <a:ext cx="1219200" cy="990600"/>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prstClr val="white"/>
                </a:solidFill>
              </a:rPr>
              <a:t>TYPE </a:t>
            </a:r>
            <a:r>
              <a:rPr lang="en-GB" sz="2000" b="1" dirty="0" smtClean="0">
                <a:solidFill>
                  <a:prstClr val="white"/>
                </a:solidFill>
              </a:rPr>
              <a:t>6</a:t>
            </a:r>
          </a:p>
          <a:p>
            <a:pPr algn="ctr">
              <a:defRPr/>
            </a:pPr>
            <a:r>
              <a:rPr lang="en-GB" sz="1200" dirty="0" smtClean="0">
                <a:solidFill>
                  <a:prstClr val="white"/>
                </a:solidFill>
              </a:rPr>
              <a:t>EN 13034</a:t>
            </a:r>
            <a:endParaRPr lang="en-GB" sz="1600" dirty="0">
              <a:solidFill>
                <a:prstClr val="white"/>
              </a:solidFill>
            </a:endParaRPr>
          </a:p>
        </p:txBody>
      </p:sp>
      <p:sp>
        <p:nvSpPr>
          <p:cNvPr id="11" name="Rectangle 10"/>
          <p:cNvSpPr/>
          <p:nvPr/>
        </p:nvSpPr>
        <p:spPr>
          <a:xfrm>
            <a:off x="6019800" y="5105400"/>
            <a:ext cx="1219200" cy="9906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a:solidFill>
                  <a:prstClr val="black"/>
                </a:solidFill>
              </a:rPr>
              <a:t>Protection against solid particulates</a:t>
            </a:r>
            <a:endParaRPr lang="en-GB" sz="1200" dirty="0">
              <a:solidFill>
                <a:prstClr val="black"/>
              </a:solidFill>
            </a:endParaRPr>
          </a:p>
        </p:txBody>
      </p:sp>
      <p:sp>
        <p:nvSpPr>
          <p:cNvPr id="12" name="Rectangle 11"/>
          <p:cNvSpPr/>
          <p:nvPr/>
        </p:nvSpPr>
        <p:spPr>
          <a:xfrm>
            <a:off x="6019800" y="3886200"/>
            <a:ext cx="1219200" cy="9906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prstClr val="white"/>
                </a:solidFill>
              </a:rPr>
              <a:t>TYPE 5</a:t>
            </a:r>
          </a:p>
          <a:p>
            <a:pPr algn="ctr">
              <a:defRPr/>
            </a:pPr>
            <a:r>
              <a:rPr lang="en-GB" sz="1200" dirty="0" smtClean="0">
                <a:solidFill>
                  <a:prstClr val="white"/>
                </a:solidFill>
              </a:rPr>
              <a:t>EN ISO </a:t>
            </a:r>
            <a:r>
              <a:rPr lang="en-GB" sz="1200" dirty="0">
                <a:solidFill>
                  <a:prstClr val="white"/>
                </a:solidFill>
              </a:rPr>
              <a:t>13982-1</a:t>
            </a:r>
            <a:endParaRPr lang="en-GB" sz="1600" dirty="0">
              <a:solidFill>
                <a:prstClr val="white"/>
              </a:solidFill>
            </a:endParaRPr>
          </a:p>
        </p:txBody>
      </p:sp>
      <p:sp>
        <p:nvSpPr>
          <p:cNvPr id="13" name="Rectangle 12"/>
          <p:cNvSpPr/>
          <p:nvPr/>
        </p:nvSpPr>
        <p:spPr>
          <a:xfrm>
            <a:off x="4597400" y="3886200"/>
            <a:ext cx="1219200" cy="990600"/>
          </a:xfrm>
          <a:prstGeom prst="rect">
            <a:avLst/>
          </a:prstGeom>
          <a:solidFill>
            <a:schemeClr val="bg1">
              <a:lumMod val="9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a:solidFill>
                  <a:prstClr val="black"/>
                </a:solidFill>
              </a:rPr>
              <a:t>Protection against saturating spray of liquids</a:t>
            </a:r>
            <a:endParaRPr lang="en-GB" sz="1200" dirty="0">
              <a:solidFill>
                <a:prstClr val="black"/>
              </a:solidFill>
            </a:endParaRPr>
          </a:p>
        </p:txBody>
      </p:sp>
      <p:sp>
        <p:nvSpPr>
          <p:cNvPr id="14" name="Rectangle 13"/>
          <p:cNvSpPr/>
          <p:nvPr/>
        </p:nvSpPr>
        <p:spPr>
          <a:xfrm>
            <a:off x="4597400" y="2667000"/>
            <a:ext cx="1219200" cy="990600"/>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prstClr val="white"/>
                </a:solidFill>
              </a:rPr>
              <a:t>TYPE </a:t>
            </a:r>
            <a:r>
              <a:rPr lang="en-GB" sz="2000" b="1" dirty="0" smtClean="0">
                <a:solidFill>
                  <a:prstClr val="white"/>
                </a:solidFill>
              </a:rPr>
              <a:t>4</a:t>
            </a:r>
          </a:p>
          <a:p>
            <a:pPr algn="ctr">
              <a:defRPr/>
            </a:pPr>
            <a:r>
              <a:rPr lang="en-GB" sz="1100" dirty="0" smtClean="0">
                <a:solidFill>
                  <a:prstClr val="white"/>
                </a:solidFill>
              </a:rPr>
              <a:t>EN 14605</a:t>
            </a:r>
          </a:p>
        </p:txBody>
      </p:sp>
      <p:sp>
        <p:nvSpPr>
          <p:cNvPr id="15" name="Rectangle 14"/>
          <p:cNvSpPr/>
          <p:nvPr/>
        </p:nvSpPr>
        <p:spPr>
          <a:xfrm>
            <a:off x="3071813" y="3886200"/>
            <a:ext cx="1219200" cy="990600"/>
          </a:xfrm>
          <a:prstGeom prst="rect">
            <a:avLst/>
          </a:prstGeom>
          <a:solidFill>
            <a:schemeClr val="bg1">
              <a:lumMod val="9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a:solidFill>
                  <a:prstClr val="black"/>
                </a:solidFill>
              </a:rPr>
              <a:t>Protection against strong &amp; directional jets of liquid</a:t>
            </a:r>
            <a:endParaRPr lang="en-GB" sz="1200" dirty="0">
              <a:solidFill>
                <a:prstClr val="black"/>
              </a:solidFill>
            </a:endParaRPr>
          </a:p>
        </p:txBody>
      </p:sp>
      <p:sp>
        <p:nvSpPr>
          <p:cNvPr id="16" name="Rectangle 15"/>
          <p:cNvSpPr/>
          <p:nvPr/>
        </p:nvSpPr>
        <p:spPr>
          <a:xfrm>
            <a:off x="3071813" y="2667000"/>
            <a:ext cx="1219200" cy="990600"/>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prstClr val="white"/>
                </a:solidFill>
              </a:rPr>
              <a:t>TYPE </a:t>
            </a:r>
            <a:r>
              <a:rPr lang="en-GB" sz="2000" b="1" dirty="0" smtClean="0">
                <a:solidFill>
                  <a:prstClr val="white"/>
                </a:solidFill>
              </a:rPr>
              <a:t>3</a:t>
            </a:r>
          </a:p>
          <a:p>
            <a:pPr algn="ctr">
              <a:defRPr/>
            </a:pPr>
            <a:r>
              <a:rPr lang="en-GB" sz="1100" dirty="0" smtClean="0">
                <a:solidFill>
                  <a:prstClr val="white"/>
                </a:solidFill>
              </a:rPr>
              <a:t>EN 14605</a:t>
            </a:r>
            <a:endParaRPr lang="en-GB" sz="1400" dirty="0" smtClean="0">
              <a:solidFill>
                <a:prstClr val="white"/>
              </a:solidFill>
            </a:endParaRPr>
          </a:p>
        </p:txBody>
      </p:sp>
      <p:sp>
        <p:nvSpPr>
          <p:cNvPr id="17" name="Rectangle 16"/>
          <p:cNvSpPr/>
          <p:nvPr/>
        </p:nvSpPr>
        <p:spPr>
          <a:xfrm>
            <a:off x="1698625" y="2667000"/>
            <a:ext cx="1219200" cy="1143000"/>
          </a:xfrm>
          <a:prstGeom prst="rect">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a:solidFill>
                  <a:prstClr val="black"/>
                </a:solidFill>
              </a:rPr>
              <a:t>non-gas-tight protection against liquids, gases &amp; solid particulates</a:t>
            </a:r>
            <a:endParaRPr lang="en-GB" sz="1200" dirty="0">
              <a:solidFill>
                <a:prstClr val="black"/>
              </a:solidFill>
            </a:endParaRPr>
          </a:p>
        </p:txBody>
      </p:sp>
      <p:sp>
        <p:nvSpPr>
          <p:cNvPr id="18" name="Rectangle 17"/>
          <p:cNvSpPr/>
          <p:nvPr/>
        </p:nvSpPr>
        <p:spPr>
          <a:xfrm>
            <a:off x="1698625" y="1447800"/>
            <a:ext cx="1219200" cy="990600"/>
          </a:xfrm>
          <a:prstGeom prst="rect">
            <a:avLst/>
          </a:prstGeom>
          <a:solidFill>
            <a:srgbClr val="FF66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prstClr val="white"/>
                </a:solidFill>
              </a:rPr>
              <a:t>TYPE </a:t>
            </a:r>
            <a:r>
              <a:rPr lang="en-GB" sz="2000" b="1" dirty="0" smtClean="0">
                <a:solidFill>
                  <a:prstClr val="white"/>
                </a:solidFill>
              </a:rPr>
              <a:t>2</a:t>
            </a:r>
          </a:p>
          <a:p>
            <a:pPr algn="ctr">
              <a:defRPr/>
            </a:pPr>
            <a:r>
              <a:rPr lang="en-GB" sz="1100" dirty="0" smtClean="0">
                <a:solidFill>
                  <a:prstClr val="white"/>
                </a:solidFill>
              </a:rPr>
              <a:t>EN 943-1 </a:t>
            </a:r>
          </a:p>
        </p:txBody>
      </p:sp>
      <p:sp>
        <p:nvSpPr>
          <p:cNvPr id="19" name="Rectangle 18"/>
          <p:cNvSpPr/>
          <p:nvPr/>
        </p:nvSpPr>
        <p:spPr>
          <a:xfrm>
            <a:off x="327025" y="2667000"/>
            <a:ext cx="1219200" cy="1143000"/>
          </a:xfrm>
          <a:prstGeom prst="rect">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a:solidFill>
                  <a:prstClr val="black"/>
                </a:solidFill>
              </a:rPr>
              <a:t>Gas-Tight protection against liquids, gases &amp; solid particulates</a:t>
            </a:r>
            <a:endParaRPr lang="en-GB" sz="1200" dirty="0">
              <a:solidFill>
                <a:prstClr val="black"/>
              </a:solidFill>
            </a:endParaRPr>
          </a:p>
        </p:txBody>
      </p:sp>
      <p:sp>
        <p:nvSpPr>
          <p:cNvPr id="20" name="Rectangle 19"/>
          <p:cNvSpPr/>
          <p:nvPr/>
        </p:nvSpPr>
        <p:spPr>
          <a:xfrm>
            <a:off x="327025" y="1447800"/>
            <a:ext cx="1219200" cy="990600"/>
          </a:xfrm>
          <a:prstGeom prst="rect">
            <a:avLst/>
          </a:prstGeom>
          <a:solidFill>
            <a:srgbClr val="FF66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prstClr val="white"/>
                </a:solidFill>
              </a:rPr>
              <a:t>TYPE </a:t>
            </a:r>
            <a:r>
              <a:rPr lang="en-GB" sz="2000" b="1" dirty="0" smtClean="0">
                <a:solidFill>
                  <a:prstClr val="white"/>
                </a:solidFill>
              </a:rPr>
              <a:t>1</a:t>
            </a:r>
          </a:p>
          <a:p>
            <a:pPr algn="ctr">
              <a:defRPr/>
            </a:pPr>
            <a:r>
              <a:rPr lang="en-GB" sz="1100" dirty="0" smtClean="0">
                <a:solidFill>
                  <a:prstClr val="white"/>
                </a:solidFill>
              </a:rPr>
              <a:t>EN 943-1/2 </a:t>
            </a:r>
          </a:p>
        </p:txBody>
      </p:sp>
      <p:cxnSp>
        <p:nvCxnSpPr>
          <p:cNvPr id="22" name="Straight Connector 21"/>
          <p:cNvCxnSpPr>
            <a:stCxn id="20" idx="2"/>
            <a:endCxn id="19" idx="0"/>
          </p:cNvCxnSpPr>
          <p:nvPr/>
        </p:nvCxnSpPr>
        <p:spPr>
          <a:xfrm rot="5400000">
            <a:off x="822325" y="2552700"/>
            <a:ext cx="22860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8" idx="2"/>
            <a:endCxn id="17" idx="0"/>
          </p:cNvCxnSpPr>
          <p:nvPr/>
        </p:nvCxnSpPr>
        <p:spPr>
          <a:xfrm rot="5400000">
            <a:off x="2193925" y="2552700"/>
            <a:ext cx="22860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6" idx="2"/>
            <a:endCxn id="15" idx="0"/>
          </p:cNvCxnSpPr>
          <p:nvPr/>
        </p:nvCxnSpPr>
        <p:spPr>
          <a:xfrm rot="5400000">
            <a:off x="3567113" y="3771900"/>
            <a:ext cx="22860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4" idx="2"/>
            <a:endCxn id="13" idx="0"/>
          </p:cNvCxnSpPr>
          <p:nvPr/>
        </p:nvCxnSpPr>
        <p:spPr>
          <a:xfrm rot="5400000">
            <a:off x="5092700" y="3771900"/>
            <a:ext cx="22860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2"/>
            <a:endCxn id="8" idx="0"/>
          </p:cNvCxnSpPr>
          <p:nvPr/>
        </p:nvCxnSpPr>
        <p:spPr>
          <a:xfrm rot="5400000">
            <a:off x="7988300" y="5003800"/>
            <a:ext cx="22860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2" idx="2"/>
            <a:endCxn id="11" idx="0"/>
          </p:cNvCxnSpPr>
          <p:nvPr/>
        </p:nvCxnSpPr>
        <p:spPr>
          <a:xfrm rot="5400000">
            <a:off x="6515100" y="4991100"/>
            <a:ext cx="22860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 name="Shape 38"/>
          <p:cNvCxnSpPr>
            <a:stCxn id="16" idx="0"/>
          </p:cNvCxnSpPr>
          <p:nvPr/>
        </p:nvCxnSpPr>
        <p:spPr>
          <a:xfrm rot="16200000" flipV="1">
            <a:off x="3021807" y="2007393"/>
            <a:ext cx="533400" cy="785813"/>
          </a:xfrm>
          <a:prstGeom prst="bentConnector2">
            <a:avLst/>
          </a:prstGeom>
          <a:ln w="508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hape 39"/>
          <p:cNvCxnSpPr>
            <a:stCxn id="10" idx="0"/>
            <a:endCxn id="14" idx="3"/>
          </p:cNvCxnSpPr>
          <p:nvPr/>
        </p:nvCxnSpPr>
        <p:spPr>
          <a:xfrm rot="16200000" flipV="1">
            <a:off x="6591300" y="2387600"/>
            <a:ext cx="736600" cy="2286000"/>
          </a:xfrm>
          <a:prstGeom prst="bentConnector2">
            <a:avLst/>
          </a:prstGeom>
          <a:ln w="508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4" idx="1"/>
            <a:endCxn id="16" idx="3"/>
          </p:cNvCxnSpPr>
          <p:nvPr/>
        </p:nvCxnSpPr>
        <p:spPr>
          <a:xfrm rot="10800000">
            <a:off x="4291013" y="3162300"/>
            <a:ext cx="306387" cy="1588"/>
          </a:xfrm>
          <a:prstGeom prst="straightConnector1">
            <a:avLst/>
          </a:prstGeom>
          <a:ln w="508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hape 47"/>
          <p:cNvCxnSpPr>
            <a:stCxn id="12" idx="0"/>
          </p:cNvCxnSpPr>
          <p:nvPr/>
        </p:nvCxnSpPr>
        <p:spPr>
          <a:xfrm rot="16200000" flipV="1">
            <a:off x="3733800" y="990600"/>
            <a:ext cx="2057400" cy="3733800"/>
          </a:xfrm>
          <a:prstGeom prst="bentConnector2">
            <a:avLst/>
          </a:prstGeom>
          <a:ln w="50800">
            <a:solidFill>
              <a:srgbClr val="FF66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83993" name="TextBox 256"/>
          <p:cNvSpPr txBox="1">
            <a:spLocks noChangeArrowheads="1"/>
          </p:cNvSpPr>
          <p:nvPr/>
        </p:nvSpPr>
        <p:spPr bwMode="auto">
          <a:xfrm>
            <a:off x="-4763" y="6643688"/>
            <a:ext cx="1357313" cy="200025"/>
          </a:xfrm>
          <a:prstGeom prst="rect">
            <a:avLst/>
          </a:prstGeom>
          <a:noFill/>
          <a:ln w="9525">
            <a:noFill/>
            <a:miter lim="800000"/>
            <a:headEnd/>
            <a:tailEnd/>
          </a:ln>
        </p:spPr>
        <p:txBody>
          <a:bodyPr>
            <a:spAutoFit/>
          </a:bodyPr>
          <a:lstStyle/>
          <a:p>
            <a:r>
              <a:rPr lang="en-GB" sz="700">
                <a:solidFill>
                  <a:srgbClr val="FFFFFF"/>
                </a:solidFill>
              </a:rPr>
              <a:t>© Microgard Ltd 2011</a:t>
            </a:r>
            <a:endParaRPr lang="en-GB" sz="600">
              <a:solidFill>
                <a:srgbClr val="FFFFFF"/>
              </a:solidFill>
            </a:endParaRPr>
          </a:p>
        </p:txBody>
      </p:sp>
      <p:sp>
        <p:nvSpPr>
          <p:cNvPr id="27" name="TextBox 6"/>
          <p:cNvSpPr txBox="1">
            <a:spLocks noChangeArrowheads="1"/>
          </p:cNvSpPr>
          <p:nvPr/>
        </p:nvSpPr>
        <p:spPr bwMode="auto">
          <a:xfrm>
            <a:off x="323528" y="476672"/>
            <a:ext cx="7045325" cy="461665"/>
          </a:xfrm>
          <a:prstGeom prst="rect">
            <a:avLst/>
          </a:prstGeom>
          <a:noFill/>
          <a:ln w="9525">
            <a:noFill/>
            <a:miter lim="800000"/>
            <a:headEnd/>
            <a:tailEnd/>
          </a:ln>
        </p:spPr>
        <p:txBody>
          <a:bodyPr>
            <a:spAutoFit/>
          </a:bodyPr>
          <a:lstStyle/>
          <a:p>
            <a:r>
              <a:rPr lang="en-GB" sz="2400" b="1" dirty="0" smtClean="0">
                <a:solidFill>
                  <a:srgbClr val="323232">
                    <a:lumMod val="75000"/>
                    <a:lumOff val="25000"/>
                  </a:srgbClr>
                </a:solidFill>
                <a:cs typeface="Arial" pitchFamily="34" charset="0"/>
              </a:rPr>
              <a:t>“</a:t>
            </a:r>
            <a:r>
              <a:rPr lang="en-GB" sz="2400" b="1" dirty="0">
                <a:solidFill>
                  <a:srgbClr val="323232">
                    <a:lumMod val="75000"/>
                    <a:lumOff val="25000"/>
                  </a:srgbClr>
                </a:solidFill>
                <a:cs typeface="Arial" pitchFamily="34" charset="0"/>
              </a:rPr>
              <a:t>Types” of Chemical </a:t>
            </a:r>
            <a:r>
              <a:rPr lang="en-GB" sz="2400" b="1" dirty="0" smtClean="0">
                <a:solidFill>
                  <a:srgbClr val="323232">
                    <a:lumMod val="75000"/>
                    <a:lumOff val="25000"/>
                  </a:srgbClr>
                </a:solidFill>
                <a:cs typeface="Arial" pitchFamily="34" charset="0"/>
              </a:rPr>
              <a:t>Protective Clothing</a:t>
            </a:r>
          </a:p>
        </p:txBody>
      </p:sp>
    </p:spTree>
    <p:extLst>
      <p:ext uri="{BB962C8B-B14F-4D97-AF65-F5344CB8AC3E}">
        <p14:creationId xmlns:p14="http://schemas.microsoft.com/office/powerpoint/2010/main" val="1500551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7"/>
          <p:cNvSpPr txBox="1">
            <a:spLocks noChangeArrowheads="1"/>
          </p:cNvSpPr>
          <p:nvPr/>
        </p:nvSpPr>
        <p:spPr bwMode="auto">
          <a:xfrm>
            <a:off x="519752" y="465160"/>
            <a:ext cx="626427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50000"/>
              </a:spcBef>
            </a:pPr>
            <a:r>
              <a:rPr lang="en-GB" dirty="0" smtClean="0">
                <a:solidFill>
                  <a:schemeClr val="tx1">
                    <a:lumMod val="75000"/>
                    <a:lumOff val="25000"/>
                  </a:schemeClr>
                </a:solidFill>
                <a:latin typeface="Calibri" pitchFamily="34" charset="0"/>
              </a:rPr>
              <a:t>EN 943 – </a:t>
            </a:r>
            <a:r>
              <a:rPr lang="en-GB" b="1" dirty="0">
                <a:solidFill>
                  <a:schemeClr val="tx1">
                    <a:lumMod val="75000"/>
                    <a:lumOff val="25000"/>
                  </a:schemeClr>
                </a:solidFill>
                <a:latin typeface="Calibri" pitchFamily="34" charset="0"/>
              </a:rPr>
              <a:t>TYPE 1</a:t>
            </a:r>
            <a:r>
              <a:rPr lang="en-GB" dirty="0">
                <a:solidFill>
                  <a:schemeClr val="tx1">
                    <a:lumMod val="75000"/>
                    <a:lumOff val="25000"/>
                  </a:schemeClr>
                </a:solidFill>
                <a:latin typeface="Calibri" pitchFamily="34" charset="0"/>
              </a:rPr>
              <a:t> Gas tight protective </a:t>
            </a:r>
            <a:r>
              <a:rPr lang="en-GB" dirty="0" smtClean="0">
                <a:solidFill>
                  <a:schemeClr val="tx1">
                    <a:lumMod val="75000"/>
                    <a:lumOff val="25000"/>
                  </a:schemeClr>
                </a:solidFill>
                <a:latin typeface="Calibri" pitchFamily="34" charset="0"/>
              </a:rPr>
              <a:t>clothing</a:t>
            </a:r>
            <a:br>
              <a:rPr lang="en-GB" dirty="0" smtClean="0">
                <a:solidFill>
                  <a:schemeClr val="tx1">
                    <a:lumMod val="75000"/>
                    <a:lumOff val="25000"/>
                  </a:schemeClr>
                </a:solidFill>
                <a:latin typeface="Calibri" pitchFamily="34" charset="0"/>
              </a:rPr>
            </a:br>
            <a:r>
              <a:rPr lang="en-GB" dirty="0" smtClean="0">
                <a:solidFill>
                  <a:schemeClr val="tx1">
                    <a:lumMod val="75000"/>
                    <a:lumOff val="25000"/>
                  </a:schemeClr>
                </a:solidFill>
                <a:latin typeface="Calibri" pitchFamily="34" charset="0"/>
              </a:rPr>
              <a:t>– </a:t>
            </a:r>
            <a:r>
              <a:rPr lang="en-GB" sz="1600" dirty="0">
                <a:solidFill>
                  <a:schemeClr val="tx1">
                    <a:lumMod val="75000"/>
                    <a:lumOff val="25000"/>
                  </a:schemeClr>
                </a:solidFill>
                <a:latin typeface="Calibri" pitchFamily="34" charset="0"/>
              </a:rPr>
              <a:t>suits are intrinsically sealed against the environment</a:t>
            </a:r>
          </a:p>
        </p:txBody>
      </p:sp>
      <p:grpSp>
        <p:nvGrpSpPr>
          <p:cNvPr id="87043" name="Group 9"/>
          <p:cNvGrpSpPr>
            <a:grpSpLocks/>
          </p:cNvGrpSpPr>
          <p:nvPr/>
        </p:nvGrpSpPr>
        <p:grpSpPr bwMode="auto">
          <a:xfrm>
            <a:off x="825500" y="2133600"/>
            <a:ext cx="7493000" cy="3352800"/>
            <a:chOff x="1371600" y="1447799"/>
            <a:chExt cx="7493618" cy="3352801"/>
          </a:xfrm>
        </p:grpSpPr>
        <p:pic>
          <p:nvPicPr>
            <p:cNvPr id="87044" name="Picture 2" descr="http://www.1stsafetynews.com/wp-content/uploads/2010/10/Draeger_CPS_79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09999" y="1447800"/>
              <a:ext cx="5055219"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2" descr="http://www.respirex.co.uk/admin/clientImages/GTIM-baout.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71600" y="1447799"/>
              <a:ext cx="2456828" cy="33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89110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8"/>
          <p:cNvSpPr txBox="1">
            <a:spLocks noChangeArrowheads="1"/>
          </p:cNvSpPr>
          <p:nvPr/>
        </p:nvSpPr>
        <p:spPr bwMode="auto">
          <a:xfrm>
            <a:off x="304800" y="408296"/>
            <a:ext cx="6569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1600" dirty="0" smtClean="0">
                <a:solidFill>
                  <a:srgbClr val="323232">
                    <a:lumMod val="75000"/>
                    <a:lumOff val="25000"/>
                  </a:srgbClr>
                </a:solidFill>
                <a:latin typeface="Calibri" pitchFamily="34" charset="0"/>
              </a:rPr>
              <a:t>EN 943 </a:t>
            </a:r>
            <a:r>
              <a:rPr lang="en-GB" sz="1600" dirty="0">
                <a:solidFill>
                  <a:srgbClr val="323232">
                    <a:lumMod val="75000"/>
                    <a:lumOff val="25000"/>
                  </a:srgbClr>
                </a:solidFill>
                <a:latin typeface="Calibri" pitchFamily="34" charset="0"/>
              </a:rPr>
              <a:t>– </a:t>
            </a:r>
            <a:r>
              <a:rPr lang="en-GB" sz="1600" b="1" dirty="0">
                <a:solidFill>
                  <a:srgbClr val="323232">
                    <a:lumMod val="75000"/>
                    <a:lumOff val="25000"/>
                  </a:srgbClr>
                </a:solidFill>
                <a:latin typeface="Calibri" pitchFamily="34" charset="0"/>
              </a:rPr>
              <a:t>TYPE 2</a:t>
            </a:r>
            <a:r>
              <a:rPr lang="en-GB" sz="1600" dirty="0">
                <a:solidFill>
                  <a:srgbClr val="323232">
                    <a:lumMod val="75000"/>
                    <a:lumOff val="25000"/>
                  </a:srgbClr>
                </a:solidFill>
                <a:latin typeface="Calibri" pitchFamily="34" charset="0"/>
              </a:rPr>
              <a:t> Non-gas tight (positive pressure) protective clothing – </a:t>
            </a:r>
            <a:r>
              <a:rPr lang="en-GB" sz="1400" dirty="0">
                <a:solidFill>
                  <a:srgbClr val="323232">
                    <a:lumMod val="75000"/>
                    <a:lumOff val="25000"/>
                  </a:srgbClr>
                </a:solidFill>
                <a:latin typeface="Calibri" pitchFamily="34" charset="0"/>
              </a:rPr>
              <a:t>suits which retain a positive internal pressure to prevent ingress of dusts, liquids or vapours</a:t>
            </a:r>
          </a:p>
        </p:txBody>
      </p:sp>
      <p:grpSp>
        <p:nvGrpSpPr>
          <p:cNvPr id="89091" name="Group 10"/>
          <p:cNvGrpSpPr>
            <a:grpSpLocks/>
          </p:cNvGrpSpPr>
          <p:nvPr/>
        </p:nvGrpSpPr>
        <p:grpSpPr bwMode="auto">
          <a:xfrm>
            <a:off x="1398588" y="2133600"/>
            <a:ext cx="6346825" cy="3352800"/>
            <a:chOff x="2057400" y="1752600"/>
            <a:chExt cx="6345894" cy="3351600"/>
          </a:xfrm>
        </p:grpSpPr>
        <p:pic>
          <p:nvPicPr>
            <p:cNvPr id="89092" name="Picture 4" descr="http://www.respirex.co.uk/admin/clientImages/simplairtanksuit(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7400" y="1752600"/>
              <a:ext cx="1468320" cy="33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1752600"/>
              <a:ext cx="4898094" cy="33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37135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9"/>
          <p:cNvSpPr txBox="1">
            <a:spLocks noChangeArrowheads="1"/>
          </p:cNvSpPr>
          <p:nvPr/>
        </p:nvSpPr>
        <p:spPr bwMode="auto">
          <a:xfrm>
            <a:off x="533400" y="443552"/>
            <a:ext cx="6249988" cy="53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50000"/>
              </a:spcBef>
            </a:pPr>
            <a:r>
              <a:rPr lang="en-GB" sz="1600" dirty="0" smtClean="0">
                <a:solidFill>
                  <a:srgbClr val="323232">
                    <a:lumMod val="75000"/>
                    <a:lumOff val="25000"/>
                  </a:srgbClr>
                </a:solidFill>
                <a:latin typeface="Calibri" pitchFamily="34" charset="0"/>
              </a:rPr>
              <a:t>EN 14605 </a:t>
            </a:r>
            <a:r>
              <a:rPr lang="en-GB" sz="1600" dirty="0">
                <a:solidFill>
                  <a:srgbClr val="323232">
                    <a:lumMod val="75000"/>
                    <a:lumOff val="25000"/>
                  </a:srgbClr>
                </a:solidFill>
                <a:latin typeface="Calibri" pitchFamily="34" charset="0"/>
              </a:rPr>
              <a:t>– </a:t>
            </a:r>
            <a:r>
              <a:rPr lang="en-GB" sz="1600" b="1" dirty="0">
                <a:solidFill>
                  <a:srgbClr val="323232">
                    <a:lumMod val="75000"/>
                    <a:lumOff val="25000"/>
                  </a:srgbClr>
                </a:solidFill>
                <a:latin typeface="Calibri" pitchFamily="34" charset="0"/>
              </a:rPr>
              <a:t>TYPE 3</a:t>
            </a:r>
            <a:r>
              <a:rPr lang="en-GB" sz="1600" dirty="0">
                <a:solidFill>
                  <a:srgbClr val="323232">
                    <a:lumMod val="75000"/>
                    <a:lumOff val="25000"/>
                  </a:srgbClr>
                </a:solidFill>
                <a:latin typeface="Calibri" pitchFamily="34" charset="0"/>
              </a:rPr>
              <a:t> Liquid tight protective </a:t>
            </a:r>
            <a:r>
              <a:rPr lang="en-GB" sz="1600" dirty="0" smtClean="0">
                <a:solidFill>
                  <a:srgbClr val="323232">
                    <a:lumMod val="75000"/>
                    <a:lumOff val="25000"/>
                  </a:srgbClr>
                </a:solidFill>
                <a:latin typeface="Calibri" pitchFamily="34" charset="0"/>
              </a:rPr>
              <a:t>clothing</a:t>
            </a:r>
            <a:br>
              <a:rPr lang="en-GB" sz="1600" dirty="0" smtClean="0">
                <a:solidFill>
                  <a:srgbClr val="323232">
                    <a:lumMod val="75000"/>
                    <a:lumOff val="25000"/>
                  </a:srgbClr>
                </a:solidFill>
                <a:latin typeface="Calibri" pitchFamily="34" charset="0"/>
              </a:rPr>
            </a:br>
            <a:r>
              <a:rPr lang="en-GB" sz="1600" dirty="0" smtClean="0">
                <a:solidFill>
                  <a:srgbClr val="323232">
                    <a:lumMod val="75000"/>
                    <a:lumOff val="25000"/>
                  </a:srgbClr>
                </a:solidFill>
                <a:latin typeface="Calibri" pitchFamily="34" charset="0"/>
              </a:rPr>
              <a:t>- </a:t>
            </a:r>
            <a:r>
              <a:rPr lang="en-GB" sz="1400" dirty="0">
                <a:solidFill>
                  <a:srgbClr val="323232">
                    <a:lumMod val="75000"/>
                    <a:lumOff val="25000"/>
                  </a:srgbClr>
                </a:solidFill>
                <a:latin typeface="Calibri" pitchFamily="34" charset="0"/>
              </a:rPr>
              <a:t>Suits which can protect against strong and directional jets of a liquid chemical. </a:t>
            </a:r>
          </a:p>
        </p:txBody>
      </p:sp>
      <p:grpSp>
        <p:nvGrpSpPr>
          <p:cNvPr id="90115" name="Group 11"/>
          <p:cNvGrpSpPr>
            <a:grpSpLocks/>
          </p:cNvGrpSpPr>
          <p:nvPr/>
        </p:nvGrpSpPr>
        <p:grpSpPr bwMode="auto">
          <a:xfrm>
            <a:off x="923925" y="2057400"/>
            <a:ext cx="7305675" cy="3355975"/>
            <a:chOff x="762000" y="1747361"/>
            <a:chExt cx="7307162" cy="3356839"/>
          </a:xfrm>
        </p:grpSpPr>
        <p:pic>
          <p:nvPicPr>
            <p:cNvPr id="90116" name="Picture 2" descr="http://www.magusintl.com/images/sm_MC4000_new.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41476" y="1747361"/>
              <a:ext cx="5627686" cy="33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2" descr="http://homepage.mac.com/innespaul/1009013%20Microgard/pictures/picture-12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 y="1752600"/>
              <a:ext cx="2228262" cy="33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74890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10"/>
          <p:cNvSpPr txBox="1">
            <a:spLocks noChangeArrowheads="1"/>
          </p:cNvSpPr>
          <p:nvPr/>
        </p:nvSpPr>
        <p:spPr bwMode="auto">
          <a:xfrm>
            <a:off x="533400" y="326408"/>
            <a:ext cx="6689725" cy="73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50000"/>
              </a:spcBef>
            </a:pPr>
            <a:r>
              <a:rPr lang="en-GB" sz="1600" dirty="0" smtClean="0">
                <a:solidFill>
                  <a:srgbClr val="323232">
                    <a:lumMod val="75000"/>
                    <a:lumOff val="25000"/>
                  </a:srgbClr>
                </a:solidFill>
                <a:latin typeface="Calibri" pitchFamily="34" charset="0"/>
              </a:rPr>
              <a:t>EN14605 / ISO 16602 </a:t>
            </a:r>
            <a:r>
              <a:rPr lang="en-GB" sz="1600" dirty="0">
                <a:solidFill>
                  <a:srgbClr val="323232">
                    <a:lumMod val="75000"/>
                    <a:lumOff val="25000"/>
                  </a:srgbClr>
                </a:solidFill>
                <a:latin typeface="Calibri" pitchFamily="34" charset="0"/>
              </a:rPr>
              <a:t>– </a:t>
            </a:r>
            <a:r>
              <a:rPr lang="en-GB" sz="1600" b="1" dirty="0">
                <a:solidFill>
                  <a:srgbClr val="323232">
                    <a:lumMod val="75000"/>
                    <a:lumOff val="25000"/>
                  </a:srgbClr>
                </a:solidFill>
                <a:latin typeface="Calibri" pitchFamily="34" charset="0"/>
              </a:rPr>
              <a:t>TYPE 4</a:t>
            </a:r>
            <a:r>
              <a:rPr lang="en-GB" sz="1600" dirty="0">
                <a:solidFill>
                  <a:srgbClr val="323232">
                    <a:lumMod val="75000"/>
                    <a:lumOff val="25000"/>
                  </a:srgbClr>
                </a:solidFill>
                <a:latin typeface="Calibri" pitchFamily="34" charset="0"/>
              </a:rPr>
              <a:t> Spray tight protective </a:t>
            </a:r>
            <a:r>
              <a:rPr lang="en-GB" sz="1600" dirty="0" smtClean="0">
                <a:solidFill>
                  <a:srgbClr val="323232">
                    <a:lumMod val="75000"/>
                    <a:lumOff val="25000"/>
                  </a:srgbClr>
                </a:solidFill>
                <a:latin typeface="Calibri" pitchFamily="34" charset="0"/>
              </a:rPr>
              <a:t>clothing</a:t>
            </a:r>
            <a:br>
              <a:rPr lang="en-GB" sz="1600" dirty="0" smtClean="0">
                <a:solidFill>
                  <a:srgbClr val="323232">
                    <a:lumMod val="75000"/>
                    <a:lumOff val="25000"/>
                  </a:srgbClr>
                </a:solidFill>
                <a:latin typeface="Calibri" pitchFamily="34" charset="0"/>
              </a:rPr>
            </a:br>
            <a:r>
              <a:rPr lang="en-GB" sz="1600" dirty="0" smtClean="0">
                <a:solidFill>
                  <a:srgbClr val="323232">
                    <a:lumMod val="75000"/>
                    <a:lumOff val="25000"/>
                  </a:srgbClr>
                </a:solidFill>
                <a:latin typeface="Calibri" pitchFamily="34" charset="0"/>
              </a:rPr>
              <a:t>- </a:t>
            </a:r>
            <a:r>
              <a:rPr lang="en-GB" sz="1400" dirty="0">
                <a:solidFill>
                  <a:srgbClr val="323232">
                    <a:lumMod val="75000"/>
                    <a:lumOff val="25000"/>
                  </a:srgbClr>
                </a:solidFill>
                <a:latin typeface="Calibri" pitchFamily="34" charset="0"/>
              </a:rPr>
              <a:t>Suits which can protect against saturation of liquid chemicals </a:t>
            </a:r>
            <a:r>
              <a:rPr lang="en-GB" sz="1400" dirty="0" smtClean="0">
                <a:solidFill>
                  <a:srgbClr val="323232">
                    <a:lumMod val="75000"/>
                    <a:lumOff val="25000"/>
                  </a:srgbClr>
                </a:solidFill>
                <a:latin typeface="Calibri" pitchFamily="34" charset="0"/>
              </a:rPr>
              <a:t>where</a:t>
            </a:r>
            <a:r>
              <a:rPr lang="en-GB" sz="1400" dirty="0">
                <a:solidFill>
                  <a:srgbClr val="323232">
                    <a:lumMod val="75000"/>
                    <a:lumOff val="25000"/>
                  </a:srgbClr>
                </a:solidFill>
                <a:latin typeface="Calibri" pitchFamily="34" charset="0"/>
              </a:rPr>
              <a:t> </a:t>
            </a:r>
            <a:r>
              <a:rPr lang="en-GB" sz="1400" dirty="0" smtClean="0">
                <a:solidFill>
                  <a:srgbClr val="323232">
                    <a:lumMod val="75000"/>
                    <a:lumOff val="25000"/>
                  </a:srgbClr>
                </a:solidFill>
                <a:latin typeface="Calibri" pitchFamily="34" charset="0"/>
              </a:rPr>
              <a:t>volume</a:t>
            </a:r>
            <a:r>
              <a:rPr lang="en-GB" sz="1400" dirty="0">
                <a:solidFill>
                  <a:srgbClr val="323232">
                    <a:lumMod val="75000"/>
                    <a:lumOff val="25000"/>
                  </a:srgbClr>
                </a:solidFill>
                <a:latin typeface="Calibri" pitchFamily="34" charset="0"/>
              </a:rPr>
              <a:t/>
            </a:r>
            <a:br>
              <a:rPr lang="en-GB" sz="1400" dirty="0">
                <a:solidFill>
                  <a:srgbClr val="323232">
                    <a:lumMod val="75000"/>
                    <a:lumOff val="25000"/>
                  </a:srgbClr>
                </a:solidFill>
                <a:latin typeface="Calibri" pitchFamily="34" charset="0"/>
              </a:rPr>
            </a:br>
            <a:r>
              <a:rPr lang="en-GB" sz="1400" dirty="0" smtClean="0">
                <a:solidFill>
                  <a:srgbClr val="323232">
                    <a:lumMod val="75000"/>
                    <a:lumOff val="25000"/>
                  </a:srgbClr>
                </a:solidFill>
                <a:latin typeface="Calibri" pitchFamily="34" charset="0"/>
              </a:rPr>
              <a:t>of </a:t>
            </a:r>
            <a:r>
              <a:rPr lang="en-GB" sz="1400" dirty="0">
                <a:solidFill>
                  <a:srgbClr val="323232">
                    <a:lumMod val="75000"/>
                    <a:lumOff val="25000"/>
                  </a:srgbClr>
                </a:solidFill>
                <a:latin typeface="Calibri" pitchFamily="34" charset="0"/>
              </a:rPr>
              <a:t>the liquid builds up on the suit, causing pools and rivulets</a:t>
            </a:r>
          </a:p>
        </p:txBody>
      </p:sp>
      <p:grpSp>
        <p:nvGrpSpPr>
          <p:cNvPr id="93187" name="Group 6"/>
          <p:cNvGrpSpPr>
            <a:grpSpLocks/>
          </p:cNvGrpSpPr>
          <p:nvPr/>
        </p:nvGrpSpPr>
        <p:grpSpPr bwMode="auto">
          <a:xfrm>
            <a:off x="1089025" y="2128837"/>
            <a:ext cx="6965950" cy="3357563"/>
            <a:chOff x="778077" y="1752599"/>
            <a:chExt cx="6965806" cy="3358041"/>
          </a:xfrm>
        </p:grpSpPr>
        <p:pic>
          <p:nvPicPr>
            <p:cNvPr id="93188"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8077" y="1759040"/>
              <a:ext cx="2513700" cy="33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6599" y="1752599"/>
              <a:ext cx="4467284" cy="33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59360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11"/>
          <p:cNvSpPr txBox="1">
            <a:spLocks noChangeArrowheads="1"/>
          </p:cNvSpPr>
          <p:nvPr/>
        </p:nvSpPr>
        <p:spPr bwMode="auto">
          <a:xfrm>
            <a:off x="381000" y="533400"/>
            <a:ext cx="6818313"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50000"/>
              </a:spcBef>
            </a:pPr>
            <a:r>
              <a:rPr lang="en-GB" dirty="0">
                <a:solidFill>
                  <a:srgbClr val="323232">
                    <a:lumMod val="75000"/>
                    <a:lumOff val="25000"/>
                  </a:srgbClr>
                </a:solidFill>
                <a:latin typeface="Calibri" pitchFamily="34" charset="0"/>
              </a:rPr>
              <a:t>EN ISO </a:t>
            </a:r>
            <a:r>
              <a:rPr lang="en-GB" dirty="0" smtClean="0">
                <a:solidFill>
                  <a:srgbClr val="323232">
                    <a:lumMod val="75000"/>
                    <a:lumOff val="25000"/>
                  </a:srgbClr>
                </a:solidFill>
                <a:latin typeface="Calibri" pitchFamily="34" charset="0"/>
              </a:rPr>
              <a:t>13982-1 </a:t>
            </a:r>
            <a:r>
              <a:rPr lang="en-GB" dirty="0">
                <a:solidFill>
                  <a:srgbClr val="323232">
                    <a:lumMod val="75000"/>
                    <a:lumOff val="25000"/>
                  </a:srgbClr>
                </a:solidFill>
                <a:latin typeface="Calibri" pitchFamily="34" charset="0"/>
              </a:rPr>
              <a:t>– </a:t>
            </a:r>
            <a:r>
              <a:rPr lang="en-GB" b="1" dirty="0">
                <a:solidFill>
                  <a:srgbClr val="323232">
                    <a:lumMod val="75000"/>
                    <a:lumOff val="25000"/>
                  </a:srgbClr>
                </a:solidFill>
                <a:latin typeface="Calibri" pitchFamily="34" charset="0"/>
              </a:rPr>
              <a:t>Type 5 </a:t>
            </a:r>
            <a:r>
              <a:rPr lang="en-GB" dirty="0">
                <a:solidFill>
                  <a:srgbClr val="323232">
                    <a:lumMod val="75000"/>
                    <a:lumOff val="25000"/>
                  </a:srgbClr>
                </a:solidFill>
                <a:latin typeface="Calibri" pitchFamily="34" charset="0"/>
              </a:rPr>
              <a:t>Protection against solid </a:t>
            </a:r>
            <a:r>
              <a:rPr lang="en-GB" dirty="0" smtClean="0">
                <a:solidFill>
                  <a:srgbClr val="323232">
                    <a:lumMod val="75000"/>
                    <a:lumOff val="25000"/>
                  </a:srgbClr>
                </a:solidFill>
                <a:latin typeface="Calibri" pitchFamily="34" charset="0"/>
              </a:rPr>
              <a:t>particulates</a:t>
            </a:r>
            <a:br>
              <a:rPr lang="en-GB" dirty="0" smtClean="0">
                <a:solidFill>
                  <a:srgbClr val="323232">
                    <a:lumMod val="75000"/>
                    <a:lumOff val="25000"/>
                  </a:srgbClr>
                </a:solidFill>
                <a:latin typeface="Calibri" pitchFamily="34" charset="0"/>
              </a:rPr>
            </a:br>
            <a:r>
              <a:rPr lang="en-GB" dirty="0" smtClean="0">
                <a:solidFill>
                  <a:srgbClr val="323232">
                    <a:lumMod val="75000"/>
                    <a:lumOff val="25000"/>
                  </a:srgbClr>
                </a:solidFill>
                <a:latin typeface="Calibri" pitchFamily="34" charset="0"/>
              </a:rPr>
              <a:t>- </a:t>
            </a:r>
            <a:r>
              <a:rPr lang="en-GB" sz="1600" dirty="0">
                <a:solidFill>
                  <a:srgbClr val="323232">
                    <a:lumMod val="75000"/>
                    <a:lumOff val="25000"/>
                  </a:srgbClr>
                </a:solidFill>
                <a:latin typeface="Calibri" pitchFamily="34" charset="0"/>
              </a:rPr>
              <a:t>Suits for protection against hazardous dusts and dry particles</a:t>
            </a:r>
          </a:p>
        </p:txBody>
      </p:sp>
      <p:grpSp>
        <p:nvGrpSpPr>
          <p:cNvPr id="99331" name="Group 7"/>
          <p:cNvGrpSpPr>
            <a:grpSpLocks/>
          </p:cNvGrpSpPr>
          <p:nvPr/>
        </p:nvGrpSpPr>
        <p:grpSpPr bwMode="auto">
          <a:xfrm>
            <a:off x="1171575" y="2133600"/>
            <a:ext cx="6800850" cy="3352800"/>
            <a:chOff x="946651" y="1752600"/>
            <a:chExt cx="6800017" cy="3352200"/>
          </a:xfrm>
        </p:grpSpPr>
        <p:pic>
          <p:nvPicPr>
            <p:cNvPr id="9933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6651" y="1753200"/>
              <a:ext cx="2329949" cy="33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3"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6600" y="1752600"/>
              <a:ext cx="4470068" cy="33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95789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533400" y="381000"/>
            <a:ext cx="7045325" cy="706860"/>
          </a:xfrm>
          <a:prstGeom prst="rect">
            <a:avLst/>
          </a:prstGeom>
          <a:noFill/>
          <a:ln w="9525">
            <a:noFill/>
            <a:miter lim="800000"/>
            <a:headEnd/>
            <a:tailEnd/>
          </a:ln>
        </p:spPr>
        <p:txBody>
          <a:bodyPr>
            <a:spAutoFit/>
          </a:bodyPr>
          <a:lstStyle/>
          <a:p>
            <a:pPr>
              <a:lnSpc>
                <a:spcPct val="90000"/>
              </a:lnSpc>
            </a:pPr>
            <a:r>
              <a:rPr lang="en-GB" sz="2400" b="1" dirty="0" smtClean="0">
                <a:solidFill>
                  <a:srgbClr val="323232">
                    <a:lumMod val="75000"/>
                    <a:lumOff val="25000"/>
                  </a:srgbClr>
                </a:solidFill>
                <a:cs typeface="Arial" pitchFamily="34" charset="0"/>
              </a:rPr>
              <a:t>Whole Suit Requirements </a:t>
            </a:r>
          </a:p>
          <a:p>
            <a:pPr>
              <a:lnSpc>
                <a:spcPct val="90000"/>
              </a:lnSpc>
            </a:pPr>
            <a:r>
              <a:rPr lang="en-GB" sz="2000" b="1" dirty="0" smtClean="0">
                <a:solidFill>
                  <a:srgbClr val="323232">
                    <a:lumMod val="75000"/>
                    <a:lumOff val="25000"/>
                  </a:srgbClr>
                </a:solidFill>
                <a:cs typeface="Arial" pitchFamily="34" charset="0"/>
              </a:rPr>
              <a:t>Type 5 Inward Leakage Test</a:t>
            </a:r>
            <a:endParaRPr lang="en-GB" sz="2400" b="1" dirty="0">
              <a:solidFill>
                <a:srgbClr val="323232">
                  <a:lumMod val="75000"/>
                  <a:lumOff val="25000"/>
                </a:srgbClr>
              </a:solidFill>
              <a:cs typeface="Arial" pitchFamily="34" charset="0"/>
            </a:endParaRPr>
          </a:p>
        </p:txBody>
      </p:sp>
      <p:sp>
        <p:nvSpPr>
          <p:cNvPr id="12" name="TextBox 11"/>
          <p:cNvSpPr txBox="1">
            <a:spLocks noChangeArrowheads="1"/>
          </p:cNvSpPr>
          <p:nvPr/>
        </p:nvSpPr>
        <p:spPr bwMode="auto">
          <a:xfrm>
            <a:off x="152401" y="5971091"/>
            <a:ext cx="8839200" cy="461665"/>
          </a:xfrm>
          <a:prstGeom prst="rect">
            <a:avLst/>
          </a:prstGeom>
          <a:noFill/>
          <a:ln w="9525">
            <a:noFill/>
            <a:miter lim="800000"/>
            <a:headEnd/>
            <a:tailEnd/>
          </a:ln>
        </p:spPr>
        <p:txBody>
          <a:bodyPr wrap="square">
            <a:spAutoFit/>
          </a:bodyPr>
          <a:lstStyle/>
          <a:p>
            <a:pPr algn="ctr"/>
            <a:r>
              <a:rPr lang="en-GB" sz="2400" b="1" dirty="0" smtClean="0">
                <a:solidFill>
                  <a:srgbClr val="323232">
                    <a:lumMod val="75000"/>
                    <a:lumOff val="25000"/>
                  </a:srgbClr>
                </a:solidFill>
                <a:cs typeface="Arial" pitchFamily="34" charset="0"/>
              </a:rPr>
              <a:t>EN ISO 13982-1</a:t>
            </a:r>
            <a:endParaRPr lang="en-GB" sz="2400" b="1" dirty="0">
              <a:solidFill>
                <a:srgbClr val="323232">
                  <a:lumMod val="75000"/>
                  <a:lumOff val="25000"/>
                </a:srgbClr>
              </a:solidFill>
              <a:cs typeface="Arial" pitchFamily="34" charset="0"/>
            </a:endParaRPr>
          </a:p>
        </p:txBody>
      </p:sp>
      <p:pic>
        <p:nvPicPr>
          <p:cNvPr id="9"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1" y="2181999"/>
            <a:ext cx="3413120" cy="2559114"/>
          </a:xfrm>
          <a:prstGeom prst="rect">
            <a:avLst/>
          </a:prstGeom>
          <a:noFill/>
          <a:ln w="9525">
            <a:noFill/>
            <a:miter lim="800000"/>
            <a:headEnd/>
            <a:tailEnd/>
          </a:ln>
        </p:spPr>
      </p:pic>
      <p:sp>
        <p:nvSpPr>
          <p:cNvPr id="13" name="TextBox 12"/>
          <p:cNvSpPr txBox="1">
            <a:spLocks noChangeArrowheads="1"/>
          </p:cNvSpPr>
          <p:nvPr/>
        </p:nvSpPr>
        <p:spPr bwMode="auto">
          <a:xfrm>
            <a:off x="381000" y="1606183"/>
            <a:ext cx="8001000" cy="4108817"/>
          </a:xfrm>
          <a:prstGeom prst="rect">
            <a:avLst/>
          </a:prstGeom>
          <a:noFill/>
          <a:ln w="9525">
            <a:noFill/>
            <a:miter lim="800000"/>
            <a:headEnd/>
            <a:tailEnd/>
          </a:ln>
        </p:spPr>
        <p:txBody>
          <a:bodyPr wrap="square">
            <a:spAutoFit/>
          </a:bodyPr>
          <a:lstStyle/>
          <a:p>
            <a:pPr>
              <a:lnSpc>
                <a:spcPct val="150000"/>
              </a:lnSpc>
              <a:buFontTx/>
              <a:buBlip>
                <a:blip r:embed="rId4"/>
              </a:buBlip>
            </a:pPr>
            <a:r>
              <a:rPr lang="en-GB" dirty="0" smtClean="0">
                <a:solidFill>
                  <a:srgbClr val="323232">
                    <a:lumMod val="75000"/>
                    <a:lumOff val="25000"/>
                  </a:srgbClr>
                </a:solidFill>
                <a:cs typeface="Arial" pitchFamily="34" charset="0"/>
              </a:rPr>
              <a:t> </a:t>
            </a:r>
            <a:r>
              <a:rPr lang="en-GB" b="1" dirty="0" smtClean="0">
                <a:solidFill>
                  <a:srgbClr val="323232">
                    <a:lumMod val="75000"/>
                    <a:lumOff val="25000"/>
                  </a:srgbClr>
                </a:solidFill>
                <a:cs typeface="Arial" pitchFamily="34" charset="0"/>
              </a:rPr>
              <a:t>Test Method: EN ISO 13982-2</a:t>
            </a:r>
          </a:p>
          <a:p>
            <a:pPr>
              <a:lnSpc>
                <a:spcPct val="150000"/>
              </a:lnSpc>
              <a:buFontTx/>
              <a:buBlip>
                <a:blip r:embed="rId4"/>
              </a:buBlip>
            </a:pPr>
            <a:r>
              <a:rPr lang="en-GB" dirty="0" smtClean="0">
                <a:solidFill>
                  <a:srgbClr val="323232">
                    <a:lumMod val="75000"/>
                    <a:lumOff val="25000"/>
                  </a:srgbClr>
                </a:solidFill>
                <a:cs typeface="Arial" pitchFamily="34" charset="0"/>
              </a:rPr>
              <a:t> </a:t>
            </a:r>
            <a:r>
              <a:rPr lang="en-GB" b="1" dirty="0" smtClean="0">
                <a:solidFill>
                  <a:srgbClr val="323232">
                    <a:lumMod val="75000"/>
                    <a:lumOff val="25000"/>
                  </a:srgbClr>
                </a:solidFill>
                <a:cs typeface="Arial" pitchFamily="34" charset="0"/>
              </a:rPr>
              <a:t>Test substance: </a:t>
            </a:r>
            <a:r>
              <a:rPr lang="en-GB" dirty="0" smtClean="0">
                <a:solidFill>
                  <a:srgbClr val="323232">
                    <a:lumMod val="75000"/>
                    <a:lumOff val="25000"/>
                  </a:srgbClr>
                </a:solidFill>
                <a:cs typeface="Arial" pitchFamily="34" charset="0"/>
              </a:rPr>
              <a:t>Sodium Chloride  Aerosol</a:t>
            </a:r>
          </a:p>
          <a:p>
            <a:pPr>
              <a:lnSpc>
                <a:spcPct val="150000"/>
              </a:lnSpc>
              <a:buFontTx/>
              <a:buBlip>
                <a:blip r:embed="rId4"/>
              </a:buBlip>
            </a:pPr>
            <a:r>
              <a:rPr lang="en-GB" b="1" dirty="0" smtClean="0">
                <a:solidFill>
                  <a:srgbClr val="323232">
                    <a:lumMod val="75000"/>
                    <a:lumOff val="25000"/>
                  </a:srgbClr>
                </a:solidFill>
                <a:cs typeface="Arial" pitchFamily="34" charset="0"/>
              </a:rPr>
              <a:t> Particle size range: </a:t>
            </a:r>
            <a:r>
              <a:rPr lang="en-GB" dirty="0" smtClean="0">
                <a:solidFill>
                  <a:srgbClr val="323232">
                    <a:lumMod val="75000"/>
                    <a:lumOff val="25000"/>
                  </a:srgbClr>
                </a:solidFill>
                <a:cs typeface="Arial" pitchFamily="34" charset="0"/>
              </a:rPr>
              <a:t>0.06 to 2µm (0.6 average)</a:t>
            </a:r>
            <a:endParaRPr lang="pt-BR" dirty="0" smtClean="0">
              <a:solidFill>
                <a:srgbClr val="323232">
                  <a:lumMod val="75000"/>
                  <a:lumOff val="25000"/>
                </a:srgbClr>
              </a:solidFill>
              <a:cs typeface="Arial" pitchFamily="34" charset="0"/>
            </a:endParaRPr>
          </a:p>
          <a:p>
            <a:pPr>
              <a:lnSpc>
                <a:spcPct val="150000"/>
              </a:lnSpc>
              <a:buFontTx/>
              <a:buBlip>
                <a:blip r:embed="rId4"/>
              </a:buBlip>
            </a:pPr>
            <a:r>
              <a:rPr lang="pt-BR" dirty="0" smtClean="0">
                <a:solidFill>
                  <a:srgbClr val="323232">
                    <a:lumMod val="75000"/>
                    <a:lumOff val="25000"/>
                  </a:srgbClr>
                </a:solidFill>
                <a:cs typeface="Arial" pitchFamily="34" charset="0"/>
              </a:rPr>
              <a:t> </a:t>
            </a:r>
            <a:r>
              <a:rPr lang="pt-BR" b="1" dirty="0" smtClean="0">
                <a:solidFill>
                  <a:srgbClr val="323232">
                    <a:lumMod val="75000"/>
                    <a:lumOff val="25000"/>
                  </a:srgbClr>
                </a:solidFill>
                <a:cs typeface="Arial" pitchFamily="34" charset="0"/>
              </a:rPr>
              <a:t>Key test parameters;</a:t>
            </a:r>
          </a:p>
          <a:p>
            <a:pPr lvl="1">
              <a:buFont typeface="Calibri" pitchFamily="34" charset="0"/>
              <a:buChar char="—"/>
            </a:pPr>
            <a:r>
              <a:rPr lang="en-GB" dirty="0" smtClean="0">
                <a:solidFill>
                  <a:srgbClr val="323232">
                    <a:lumMod val="75000"/>
                    <a:lumOff val="25000"/>
                  </a:srgbClr>
                </a:solidFill>
                <a:cs typeface="Arial" pitchFamily="34" charset="0"/>
              </a:rPr>
              <a:t> 10 wearers (10 coveralls)</a:t>
            </a:r>
          </a:p>
          <a:p>
            <a:pPr lvl="1">
              <a:buFont typeface="Calibri" pitchFamily="34" charset="0"/>
              <a:buChar char="—"/>
            </a:pPr>
            <a:r>
              <a:rPr lang="en-GB" dirty="0" smtClean="0">
                <a:solidFill>
                  <a:srgbClr val="323232">
                    <a:lumMod val="75000"/>
                    <a:lumOff val="25000"/>
                  </a:srgbClr>
                </a:solidFill>
                <a:cs typeface="Arial" pitchFamily="34" charset="0"/>
              </a:rPr>
              <a:t> Standing still, walking and squatting </a:t>
            </a:r>
          </a:p>
          <a:p>
            <a:pPr lvl="1">
              <a:buFont typeface="Calibri" pitchFamily="34" charset="0"/>
              <a:buChar char="—"/>
            </a:pPr>
            <a:r>
              <a:rPr lang="en-GB" dirty="0" smtClean="0">
                <a:solidFill>
                  <a:srgbClr val="323232">
                    <a:lumMod val="75000"/>
                    <a:lumOff val="25000"/>
                  </a:srgbClr>
                </a:solidFill>
                <a:cs typeface="Arial" pitchFamily="34" charset="0"/>
              </a:rPr>
              <a:t> 3 probes inside suit (chest, waist, knee)</a:t>
            </a:r>
          </a:p>
          <a:p>
            <a:pPr lvl="1"/>
            <a:r>
              <a:rPr lang="en-GB" dirty="0" smtClean="0">
                <a:solidFill>
                  <a:srgbClr val="323232">
                    <a:lumMod val="75000"/>
                    <a:lumOff val="25000"/>
                  </a:srgbClr>
                </a:solidFill>
                <a:cs typeface="Arial" pitchFamily="34" charset="0"/>
              </a:rPr>
              <a:t>     continually measuring  the ratio of particle</a:t>
            </a:r>
          </a:p>
          <a:p>
            <a:pPr lvl="1"/>
            <a:r>
              <a:rPr lang="en-GB" dirty="0" smtClean="0">
                <a:solidFill>
                  <a:srgbClr val="323232">
                    <a:lumMod val="75000"/>
                    <a:lumOff val="25000"/>
                  </a:srgbClr>
                </a:solidFill>
                <a:cs typeface="Arial" pitchFamily="34" charset="0"/>
              </a:rPr>
              <a:t>     concentration inside and outside the suit</a:t>
            </a:r>
          </a:p>
          <a:p>
            <a:pPr>
              <a:lnSpc>
                <a:spcPct val="150000"/>
              </a:lnSpc>
              <a:buFontTx/>
              <a:buBlip>
                <a:blip r:embed="rId4"/>
              </a:buBlip>
            </a:pPr>
            <a:r>
              <a:rPr lang="pt-BR" b="1" dirty="0" smtClean="0">
                <a:solidFill>
                  <a:srgbClr val="323232">
                    <a:lumMod val="75000"/>
                    <a:lumOff val="25000"/>
                  </a:srgbClr>
                </a:solidFill>
                <a:cs typeface="Arial" pitchFamily="34" charset="0"/>
              </a:rPr>
              <a:t> Test Duration: </a:t>
            </a:r>
            <a:r>
              <a:rPr lang="pt-BR" dirty="0" smtClean="0">
                <a:solidFill>
                  <a:srgbClr val="323232">
                    <a:lumMod val="75000"/>
                    <a:lumOff val="25000"/>
                  </a:srgbClr>
                </a:solidFill>
                <a:cs typeface="Arial" pitchFamily="34" charset="0"/>
              </a:rPr>
              <a:t>9 min standing, 9 min walking and 9 min squatting</a:t>
            </a:r>
            <a:endParaRPr lang="pt-BR" b="1" dirty="0" smtClean="0">
              <a:solidFill>
                <a:srgbClr val="323232">
                  <a:lumMod val="75000"/>
                  <a:lumOff val="25000"/>
                </a:srgbClr>
              </a:solidFill>
              <a:cs typeface="Arial" pitchFamily="34" charset="0"/>
            </a:endParaRPr>
          </a:p>
          <a:p>
            <a:pPr>
              <a:buFontTx/>
              <a:buBlip>
                <a:blip r:embed="rId4"/>
              </a:buBlip>
            </a:pPr>
            <a:r>
              <a:rPr lang="pt-BR" b="1" dirty="0" smtClean="0">
                <a:solidFill>
                  <a:srgbClr val="323232">
                    <a:lumMod val="75000"/>
                    <a:lumOff val="25000"/>
                  </a:srgbClr>
                </a:solidFill>
                <a:cs typeface="Arial" pitchFamily="34" charset="0"/>
              </a:rPr>
              <a:t> </a:t>
            </a:r>
            <a:r>
              <a:rPr lang="pt-BR" b="1" dirty="0" err="1" smtClean="0">
                <a:solidFill>
                  <a:srgbClr val="323232">
                    <a:lumMod val="75000"/>
                    <a:lumOff val="25000"/>
                  </a:srgbClr>
                </a:solidFill>
                <a:cs typeface="Arial" pitchFamily="34" charset="0"/>
              </a:rPr>
              <a:t>Pass</a:t>
            </a:r>
            <a:r>
              <a:rPr lang="pt-BR" b="1" dirty="0" smtClean="0">
                <a:solidFill>
                  <a:srgbClr val="323232">
                    <a:lumMod val="75000"/>
                    <a:lumOff val="25000"/>
                  </a:srgbClr>
                </a:solidFill>
                <a:cs typeface="Arial" pitchFamily="34" charset="0"/>
              </a:rPr>
              <a:t> Criteria:  </a:t>
            </a:r>
            <a:r>
              <a:rPr lang="pt-BR" dirty="0" smtClean="0">
                <a:solidFill>
                  <a:srgbClr val="323232">
                    <a:lumMod val="75000"/>
                    <a:lumOff val="25000"/>
                  </a:srgbClr>
                </a:solidFill>
                <a:cs typeface="Arial" pitchFamily="34" charset="0"/>
              </a:rPr>
              <a:t>82 of 90 measurements ≤30%,  8 of 10 coveralls total inward </a:t>
            </a:r>
          </a:p>
          <a:p>
            <a:r>
              <a:rPr lang="pt-BR" dirty="0" smtClean="0">
                <a:solidFill>
                  <a:srgbClr val="323232">
                    <a:lumMod val="75000"/>
                    <a:lumOff val="25000"/>
                  </a:srgbClr>
                </a:solidFill>
                <a:cs typeface="Arial" pitchFamily="34" charset="0"/>
              </a:rPr>
              <a:t>    leakage (average) ≤15%</a:t>
            </a:r>
            <a:endParaRPr lang="en-GB" dirty="0">
              <a:solidFill>
                <a:srgbClr val="323232">
                  <a:lumMod val="75000"/>
                  <a:lumOff val="25000"/>
                </a:srgbClr>
              </a:solidFill>
              <a:cs typeface="Arial" pitchFamily="34" charset="0"/>
            </a:endParaRPr>
          </a:p>
        </p:txBody>
      </p:sp>
      <p:pic>
        <p:nvPicPr>
          <p:cNvPr id="3" name="Picture 2" descr="type-5.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47924" y="1524000"/>
            <a:ext cx="486476" cy="561474"/>
          </a:xfrm>
          <a:prstGeom prst="rect">
            <a:avLst/>
          </a:prstGeom>
        </p:spPr>
      </p:pic>
    </p:spTree>
    <p:extLst>
      <p:ext uri="{BB962C8B-B14F-4D97-AF65-F5344CB8AC3E}">
        <p14:creationId xmlns:p14="http://schemas.microsoft.com/office/powerpoint/2010/main" val="1640426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3" descr="M1500 Plus Creative.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971801" y="2133600"/>
            <a:ext cx="4984750" cy="33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4" name="Text Box 14"/>
          <p:cNvSpPr txBox="1">
            <a:spLocks noChangeArrowheads="1"/>
          </p:cNvSpPr>
          <p:nvPr/>
        </p:nvSpPr>
        <p:spPr bwMode="auto">
          <a:xfrm>
            <a:off x="1187450" y="260350"/>
            <a:ext cx="6769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solidFill>
                <a:srgbClr val="FFFFFF"/>
              </a:solidFill>
              <a:latin typeface="Comic Sans MS" pitchFamily="66" charset="0"/>
            </a:endParaRPr>
          </a:p>
        </p:txBody>
      </p:sp>
      <p:sp>
        <p:nvSpPr>
          <p:cNvPr id="100355" name="Text Box 12"/>
          <p:cNvSpPr txBox="1">
            <a:spLocks noChangeArrowheads="1"/>
          </p:cNvSpPr>
          <p:nvPr/>
        </p:nvSpPr>
        <p:spPr bwMode="auto">
          <a:xfrm>
            <a:off x="533400" y="533400"/>
            <a:ext cx="6335713" cy="84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50000"/>
              </a:spcBef>
            </a:pPr>
            <a:r>
              <a:rPr lang="en-GB" sz="1600" dirty="0">
                <a:solidFill>
                  <a:srgbClr val="323232">
                    <a:lumMod val="75000"/>
                    <a:lumOff val="25000"/>
                  </a:srgbClr>
                </a:solidFill>
                <a:latin typeface="Calibri" pitchFamily="34" charset="0"/>
              </a:rPr>
              <a:t>EN13034 </a:t>
            </a:r>
            <a:r>
              <a:rPr lang="en-GB" sz="1600" dirty="0" smtClean="0">
                <a:solidFill>
                  <a:srgbClr val="323232">
                    <a:lumMod val="75000"/>
                    <a:lumOff val="25000"/>
                  </a:srgbClr>
                </a:solidFill>
                <a:latin typeface="Calibri" pitchFamily="34" charset="0"/>
              </a:rPr>
              <a:t>/ ISO 16602 – </a:t>
            </a:r>
            <a:r>
              <a:rPr lang="en-GB" sz="1600" b="1" dirty="0">
                <a:solidFill>
                  <a:srgbClr val="323232">
                    <a:lumMod val="75000"/>
                    <a:lumOff val="25000"/>
                  </a:srgbClr>
                </a:solidFill>
                <a:latin typeface="Calibri" pitchFamily="34" charset="0"/>
              </a:rPr>
              <a:t>Type 6 </a:t>
            </a:r>
            <a:r>
              <a:rPr lang="en-GB" sz="1600" dirty="0">
                <a:solidFill>
                  <a:srgbClr val="323232">
                    <a:lumMod val="75000"/>
                    <a:lumOff val="25000"/>
                  </a:srgbClr>
                </a:solidFill>
                <a:latin typeface="Calibri" pitchFamily="34" charset="0"/>
              </a:rPr>
              <a:t>Reduced spray </a:t>
            </a:r>
            <a:r>
              <a:rPr lang="en-GB" sz="1600" dirty="0" smtClean="0">
                <a:solidFill>
                  <a:srgbClr val="323232">
                    <a:lumMod val="75000"/>
                    <a:lumOff val="25000"/>
                  </a:srgbClr>
                </a:solidFill>
                <a:latin typeface="Calibri" pitchFamily="34" charset="0"/>
              </a:rPr>
              <a:t>protection</a:t>
            </a:r>
            <a:br>
              <a:rPr lang="en-GB" sz="1600" dirty="0" smtClean="0">
                <a:solidFill>
                  <a:srgbClr val="323232">
                    <a:lumMod val="75000"/>
                    <a:lumOff val="25000"/>
                  </a:srgbClr>
                </a:solidFill>
                <a:latin typeface="Calibri" pitchFamily="34" charset="0"/>
              </a:rPr>
            </a:br>
            <a:r>
              <a:rPr lang="en-GB" sz="1600" dirty="0" smtClean="0">
                <a:solidFill>
                  <a:srgbClr val="323232">
                    <a:lumMod val="75000"/>
                    <a:lumOff val="25000"/>
                  </a:srgbClr>
                </a:solidFill>
                <a:latin typeface="Calibri" pitchFamily="34" charset="0"/>
              </a:rPr>
              <a:t>- </a:t>
            </a:r>
            <a:r>
              <a:rPr lang="en-GB" sz="1400" dirty="0">
                <a:solidFill>
                  <a:srgbClr val="323232">
                    <a:lumMod val="75000"/>
                    <a:lumOff val="25000"/>
                  </a:srgbClr>
                </a:solidFill>
                <a:latin typeface="Calibri" pitchFamily="34" charset="0"/>
              </a:rPr>
              <a:t>Suits for protection against light spray and splashes of liquid chemicals</a:t>
            </a:r>
          </a:p>
          <a:p>
            <a:pPr eaLnBrk="1" hangingPunct="1">
              <a:lnSpc>
                <a:spcPct val="90000"/>
              </a:lnSpc>
              <a:spcBef>
                <a:spcPct val="50000"/>
              </a:spcBef>
            </a:pPr>
            <a:endParaRPr lang="en-GB" sz="1400" dirty="0">
              <a:solidFill>
                <a:srgbClr val="323232">
                  <a:lumMod val="75000"/>
                  <a:lumOff val="25000"/>
                </a:srgbClr>
              </a:solidFill>
            </a:endParaRPr>
          </a:p>
        </p:txBody>
      </p:sp>
      <p:pic>
        <p:nvPicPr>
          <p:cNvPr id="100357"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58875" y="2133600"/>
            <a:ext cx="2373858" cy="335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096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288000" tIns="216000" rIns="288000" bIns="432000" numCol="1" rtlCol="0" anchor="t" anchorCtr="0" compatLnSpc="1">
            <a:prstTxWarp prst="textNoShape">
              <a:avLst/>
            </a:prstTxWarp>
          </a:bodyPr>
          <a:lstStyle/>
          <a:p>
            <a:pPr marL="266700" marR="0" indent="-266700" algn="l" defTabSz="804863" rtl="0" eaLnBrk="1" fontAlgn="base" latinLnBrk="0" hangingPunct="1">
              <a:lnSpc>
                <a:spcPct val="100000"/>
              </a:lnSpc>
              <a:spcBef>
                <a:spcPct val="50000"/>
              </a:spcBef>
              <a:spcAft>
                <a:spcPct val="0"/>
              </a:spcAft>
              <a:buClr>
                <a:schemeClr val="bg2"/>
              </a:buClr>
              <a:buSzTx/>
              <a:buFont typeface="Wingdings" pitchFamily="2" charset="2"/>
              <a:buNone/>
              <a:tabLst/>
            </a:pPr>
            <a:endParaRPr kumimoji="0" lang="en-US" sz="1600" b="0" i="0" u="none" strike="noStrike" cap="none" normalizeH="0" baseline="0" smtClean="0">
              <a:ln>
                <a:noFill/>
              </a:ln>
              <a:solidFill>
                <a:schemeClr val="tx1"/>
              </a:solidFill>
              <a:effectLst/>
              <a:latin typeface="Century Gothic" pitchFamily="34" charset="0"/>
              <a:cs typeface="Arial" charset="0"/>
            </a:endParaRPr>
          </a:p>
        </p:txBody>
      </p:sp>
      <p:sp>
        <p:nvSpPr>
          <p:cNvPr id="64" name="Rectangle 63"/>
          <p:cNvSpPr/>
          <p:nvPr/>
        </p:nvSpPr>
        <p:spPr>
          <a:xfrm>
            <a:off x="2109788" y="175676"/>
            <a:ext cx="6500812" cy="6429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rPr>
              <a:t>PPE Directive 89/686/EEC</a:t>
            </a:r>
          </a:p>
          <a:p>
            <a:pPr algn="ctr">
              <a:defRPr/>
            </a:pPr>
            <a:r>
              <a:rPr lang="en-GB" dirty="0">
                <a:solidFill>
                  <a:prstClr val="black"/>
                </a:solidFill>
              </a:rPr>
              <a:t>Category III – Complex Design</a:t>
            </a:r>
          </a:p>
        </p:txBody>
      </p:sp>
      <p:grpSp>
        <p:nvGrpSpPr>
          <p:cNvPr id="2" name="Group 43"/>
          <p:cNvGrpSpPr>
            <a:grpSpLocks/>
          </p:cNvGrpSpPr>
          <p:nvPr/>
        </p:nvGrpSpPr>
        <p:grpSpPr bwMode="auto">
          <a:xfrm>
            <a:off x="471487" y="497145"/>
            <a:ext cx="8215313" cy="5751256"/>
            <a:chOff x="142875" y="307860"/>
            <a:chExt cx="8215339" cy="6791055"/>
          </a:xfrm>
        </p:grpSpPr>
        <p:graphicFrame>
          <p:nvGraphicFramePr>
            <p:cNvPr id="7" name="Diagram 6"/>
            <p:cNvGraphicFramePr/>
            <p:nvPr>
              <p:extLst>
                <p:ext uri="{D42A27DB-BD31-4B8C-83A1-F6EECF244321}">
                  <p14:modId xmlns:p14="http://schemas.microsoft.com/office/powerpoint/2010/main" val="1165743579"/>
                </p:ext>
              </p:extLst>
            </p:nvPr>
          </p:nvGraphicFramePr>
          <p:xfrm>
            <a:off x="1795062" y="1188704"/>
            <a:ext cx="6563152" cy="5910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tangle 17"/>
            <p:cNvSpPr/>
            <p:nvPr/>
          </p:nvSpPr>
          <p:spPr>
            <a:xfrm>
              <a:off x="4357159" y="3038103"/>
              <a:ext cx="3694666" cy="551725"/>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GB" sz="1100" b="1" dirty="0" smtClean="0">
                  <a:solidFill>
                    <a:prstClr val="black"/>
                  </a:solidFill>
                </a:rPr>
                <a:t>EN 14325</a:t>
              </a:r>
              <a:r>
                <a:rPr lang="en-GB" sz="1100" b="1" dirty="0">
                  <a:solidFill>
                    <a:prstClr val="black"/>
                  </a:solidFill>
                </a:rPr>
                <a:t>: 2004</a:t>
              </a:r>
              <a:endParaRPr lang="en-GB" sz="600" b="1" dirty="0">
                <a:solidFill>
                  <a:prstClr val="black"/>
                </a:solidFill>
              </a:endParaRPr>
            </a:p>
            <a:p>
              <a:pPr algn="ctr">
                <a:lnSpc>
                  <a:spcPct val="90000"/>
                </a:lnSpc>
                <a:defRPr/>
              </a:pPr>
              <a:r>
                <a:rPr lang="en-GB" sz="800" b="1" dirty="0">
                  <a:solidFill>
                    <a:prstClr val="black"/>
                  </a:solidFill>
                </a:rPr>
                <a:t>Test Methods and performance classification of chemical protective clothing materials, seams, joins and assemblages</a:t>
              </a:r>
              <a:endParaRPr lang="en-GB" sz="700" b="1" dirty="0">
                <a:solidFill>
                  <a:prstClr val="black"/>
                </a:solidFill>
              </a:endParaRPr>
            </a:p>
          </p:txBody>
        </p:sp>
        <p:sp>
          <p:nvSpPr>
            <p:cNvPr id="24" name="Rectangle 23"/>
            <p:cNvSpPr/>
            <p:nvPr/>
          </p:nvSpPr>
          <p:spPr>
            <a:xfrm>
              <a:off x="6623071" y="3681677"/>
              <a:ext cx="1428755" cy="358032"/>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dirty="0">
                  <a:solidFill>
                    <a:prstClr val="black"/>
                  </a:solidFill>
                </a:rPr>
                <a:t>EN530</a:t>
              </a:r>
            </a:p>
            <a:p>
              <a:pPr algn="ctr">
                <a:defRPr/>
              </a:pPr>
              <a:r>
                <a:rPr lang="en-GB" sz="800" dirty="0">
                  <a:solidFill>
                    <a:prstClr val="black"/>
                  </a:solidFill>
                </a:rPr>
                <a:t>Abrasion Resistance</a:t>
              </a:r>
            </a:p>
          </p:txBody>
        </p:sp>
        <p:sp>
          <p:nvSpPr>
            <p:cNvPr id="26" name="Rectangle 25"/>
            <p:cNvSpPr/>
            <p:nvPr/>
          </p:nvSpPr>
          <p:spPr>
            <a:xfrm>
              <a:off x="1785943" y="798045"/>
              <a:ext cx="6500833" cy="284926"/>
            </a:xfrm>
            <a:prstGeom prst="rect">
              <a:avLst/>
            </a:prstGeom>
            <a:solidFill>
              <a:schemeClr val="bg2">
                <a:lumMod val="7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en-GB" sz="1200" b="1" dirty="0">
                  <a:solidFill>
                    <a:prstClr val="black"/>
                  </a:solidFill>
                </a:rPr>
                <a:t>EN340: 2003</a:t>
              </a:r>
              <a:r>
                <a:rPr lang="en-GB" sz="1400" b="1" dirty="0">
                  <a:solidFill>
                    <a:prstClr val="black"/>
                  </a:solidFill>
                </a:rPr>
                <a:t> </a:t>
              </a:r>
              <a:r>
                <a:rPr lang="en-GB" sz="1200" b="1" dirty="0">
                  <a:solidFill>
                    <a:prstClr val="black"/>
                  </a:solidFill>
                </a:rPr>
                <a:t>Protective Clothing General Requirements</a:t>
              </a:r>
              <a:endParaRPr lang="en-GB" sz="1600" b="1" dirty="0">
                <a:solidFill>
                  <a:prstClr val="black"/>
                </a:solidFill>
              </a:endParaRPr>
            </a:p>
          </p:txBody>
        </p:sp>
        <p:cxnSp>
          <p:nvCxnSpPr>
            <p:cNvPr id="66" name="Elbow Connector 65"/>
            <p:cNvCxnSpPr>
              <a:stCxn id="64" idx="1"/>
              <a:endCxn id="138" idx="0"/>
            </p:cNvCxnSpPr>
            <p:nvPr/>
          </p:nvCxnSpPr>
          <p:spPr>
            <a:xfrm rot="10800000" flipV="1">
              <a:off x="874716" y="307860"/>
              <a:ext cx="906466" cy="1622391"/>
            </a:xfrm>
            <a:prstGeom prst="bentConnector2">
              <a:avLst/>
            </a:prstGeom>
            <a:ln w="25400">
              <a:solidFill>
                <a:srgbClr val="FF66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142875" y="1930251"/>
              <a:ext cx="1463680" cy="7235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prstClr val="black"/>
                  </a:solidFill>
                </a:rPr>
                <a:t>Article </a:t>
              </a:r>
              <a:r>
                <a:rPr lang="en-GB" sz="1400" b="1" dirty="0" smtClean="0">
                  <a:solidFill>
                    <a:prstClr val="black"/>
                  </a:solidFill>
                </a:rPr>
                <a:t>11A or B</a:t>
              </a:r>
              <a:endParaRPr lang="en-GB" sz="1400" b="1" dirty="0">
                <a:solidFill>
                  <a:prstClr val="black"/>
                </a:solidFill>
              </a:endParaRPr>
            </a:p>
            <a:p>
              <a:pPr algn="ctr">
                <a:defRPr/>
              </a:pPr>
              <a:r>
                <a:rPr lang="en-GB" sz="900" dirty="0">
                  <a:solidFill>
                    <a:prstClr val="black"/>
                  </a:solidFill>
                </a:rPr>
                <a:t>Manufacturer </a:t>
              </a:r>
            </a:p>
            <a:p>
              <a:pPr algn="ctr">
                <a:defRPr/>
              </a:pPr>
              <a:r>
                <a:rPr lang="en-GB" sz="900" dirty="0">
                  <a:solidFill>
                    <a:prstClr val="black"/>
                  </a:solidFill>
                </a:rPr>
                <a:t>Assessment  &amp; Certification</a:t>
              </a:r>
              <a:endParaRPr lang="en-GB" sz="1000" dirty="0">
                <a:solidFill>
                  <a:prstClr val="black"/>
                </a:solidFill>
              </a:endParaRPr>
            </a:p>
          </p:txBody>
        </p:sp>
        <p:sp>
          <p:nvSpPr>
            <p:cNvPr id="141" name="Rectangle 140"/>
            <p:cNvSpPr/>
            <p:nvPr/>
          </p:nvSpPr>
          <p:spPr>
            <a:xfrm>
              <a:off x="142875" y="3000596"/>
              <a:ext cx="1463680" cy="8600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prstClr val="black"/>
                  </a:solidFill>
                </a:rPr>
                <a:t>Article 10</a:t>
              </a:r>
            </a:p>
            <a:p>
              <a:pPr algn="ctr">
                <a:defRPr/>
              </a:pPr>
              <a:r>
                <a:rPr lang="en-GB" sz="900" dirty="0" smtClean="0">
                  <a:solidFill>
                    <a:prstClr val="black"/>
                  </a:solidFill>
                </a:rPr>
                <a:t>Product EC-Type Examination Certificate</a:t>
              </a:r>
              <a:endParaRPr lang="en-GB" sz="900" dirty="0">
                <a:solidFill>
                  <a:prstClr val="black"/>
                </a:solidFill>
              </a:endParaRPr>
            </a:p>
          </p:txBody>
        </p:sp>
        <p:cxnSp>
          <p:nvCxnSpPr>
            <p:cNvPr id="146" name="Elbow Connector 65"/>
            <p:cNvCxnSpPr>
              <a:stCxn id="138" idx="2"/>
              <a:endCxn id="141" idx="0"/>
            </p:cNvCxnSpPr>
            <p:nvPr/>
          </p:nvCxnSpPr>
          <p:spPr>
            <a:xfrm rot="5400000">
              <a:off x="701324" y="2828352"/>
              <a:ext cx="346783" cy="12700"/>
            </a:xfrm>
            <a:prstGeom prst="bentConnector3">
              <a:avLst>
                <a:gd name="adj1" fmla="val 50000"/>
              </a:avLst>
            </a:prstGeom>
            <a:ln w="25400">
              <a:solidFill>
                <a:srgbClr val="FF66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70" name="Rectangle 169"/>
            <p:cNvSpPr/>
            <p:nvPr/>
          </p:nvSpPr>
          <p:spPr>
            <a:xfrm>
              <a:off x="6623071" y="4131562"/>
              <a:ext cx="1428755" cy="358031"/>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dirty="0">
                  <a:solidFill>
                    <a:prstClr val="black"/>
                  </a:solidFill>
                </a:rPr>
                <a:t>EN ISO 7854</a:t>
              </a:r>
            </a:p>
            <a:p>
              <a:pPr algn="ctr">
                <a:defRPr/>
              </a:pPr>
              <a:r>
                <a:rPr lang="en-GB" sz="700" dirty="0">
                  <a:solidFill>
                    <a:prstClr val="black"/>
                  </a:solidFill>
                </a:rPr>
                <a:t>Flex Cracking Resistance</a:t>
              </a:r>
              <a:endParaRPr lang="en-GB" sz="300" dirty="0">
                <a:solidFill>
                  <a:prstClr val="black"/>
                </a:solidFill>
              </a:endParaRPr>
            </a:p>
          </p:txBody>
        </p:sp>
        <p:sp>
          <p:nvSpPr>
            <p:cNvPr id="174" name="Rectangle 173"/>
            <p:cNvSpPr/>
            <p:nvPr/>
          </p:nvSpPr>
          <p:spPr>
            <a:xfrm>
              <a:off x="6623071" y="4581443"/>
              <a:ext cx="1428755" cy="358032"/>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dirty="0">
                  <a:solidFill>
                    <a:prstClr val="black"/>
                  </a:solidFill>
                </a:rPr>
                <a:t>EN ISO 9073-4</a:t>
              </a:r>
            </a:p>
            <a:p>
              <a:pPr algn="ctr">
                <a:defRPr/>
              </a:pPr>
              <a:r>
                <a:rPr lang="en-GB" sz="700" dirty="0">
                  <a:solidFill>
                    <a:prstClr val="black"/>
                  </a:solidFill>
                </a:rPr>
                <a:t>Trapezoidal Tear Resistance</a:t>
              </a:r>
              <a:endParaRPr lang="en-GB" sz="600" dirty="0">
                <a:solidFill>
                  <a:prstClr val="black"/>
                </a:solidFill>
              </a:endParaRPr>
            </a:p>
          </p:txBody>
        </p:sp>
        <p:sp>
          <p:nvSpPr>
            <p:cNvPr id="175" name="Rectangle 174"/>
            <p:cNvSpPr/>
            <p:nvPr/>
          </p:nvSpPr>
          <p:spPr>
            <a:xfrm>
              <a:off x="6623071" y="5033201"/>
              <a:ext cx="1428755" cy="356157"/>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GB" sz="1100" dirty="0">
                  <a:solidFill>
                    <a:prstClr val="black"/>
                  </a:solidFill>
                </a:rPr>
                <a:t>EN ISO 13934-1</a:t>
              </a:r>
            </a:p>
            <a:p>
              <a:pPr algn="ctr">
                <a:lnSpc>
                  <a:spcPct val="90000"/>
                </a:lnSpc>
                <a:defRPr/>
              </a:pPr>
              <a:r>
                <a:rPr lang="en-GB" sz="800" dirty="0">
                  <a:solidFill>
                    <a:prstClr val="black"/>
                  </a:solidFill>
                </a:rPr>
                <a:t>Tensile Strength</a:t>
              </a:r>
            </a:p>
          </p:txBody>
        </p:sp>
        <p:sp>
          <p:nvSpPr>
            <p:cNvPr id="176" name="Rectangle 175"/>
            <p:cNvSpPr/>
            <p:nvPr/>
          </p:nvSpPr>
          <p:spPr>
            <a:xfrm>
              <a:off x="6623071" y="5469346"/>
              <a:ext cx="1428755" cy="358031"/>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GB" sz="1100" dirty="0">
                  <a:solidFill>
                    <a:prstClr val="black"/>
                  </a:solidFill>
                </a:rPr>
                <a:t>EN 863</a:t>
              </a:r>
            </a:p>
            <a:p>
              <a:pPr algn="ctr">
                <a:lnSpc>
                  <a:spcPct val="90000"/>
                </a:lnSpc>
                <a:defRPr/>
              </a:pPr>
              <a:r>
                <a:rPr lang="en-GB" sz="800" dirty="0">
                  <a:solidFill>
                    <a:prstClr val="black"/>
                  </a:solidFill>
                </a:rPr>
                <a:t>Puncture Resistance</a:t>
              </a:r>
            </a:p>
          </p:txBody>
        </p:sp>
        <p:sp>
          <p:nvSpPr>
            <p:cNvPr id="177" name="Rectangle 176"/>
            <p:cNvSpPr/>
            <p:nvPr/>
          </p:nvSpPr>
          <p:spPr>
            <a:xfrm>
              <a:off x="6623071" y="5894843"/>
              <a:ext cx="1428755" cy="574235"/>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smtClean="0">
                  <a:solidFill>
                    <a:prstClr val="black"/>
                  </a:solidFill>
                </a:rPr>
                <a:t>EN 374-3 / ISO </a:t>
              </a:r>
              <a:r>
                <a:rPr lang="en-GB" sz="1000" dirty="0">
                  <a:solidFill>
                    <a:prstClr val="black"/>
                  </a:solidFill>
                </a:rPr>
                <a:t>6529</a:t>
              </a:r>
            </a:p>
            <a:p>
              <a:pPr algn="ctr">
                <a:defRPr/>
              </a:pPr>
              <a:r>
                <a:rPr lang="en-GB" sz="700" dirty="0">
                  <a:solidFill>
                    <a:prstClr val="black"/>
                  </a:solidFill>
                </a:rPr>
                <a:t>Chemical permeation </a:t>
              </a:r>
              <a:r>
                <a:rPr lang="en-GB" sz="700" dirty="0" smtClean="0">
                  <a:solidFill>
                    <a:prstClr val="black"/>
                  </a:solidFill>
                </a:rPr>
                <a:t>resistance</a:t>
              </a:r>
            </a:p>
            <a:p>
              <a:pPr algn="ctr">
                <a:defRPr/>
              </a:pPr>
              <a:r>
                <a:rPr lang="en-GB" sz="700" b="1" dirty="0">
                  <a:solidFill>
                    <a:prstClr val="black"/>
                  </a:solidFill>
                </a:rPr>
                <a:t>(Materials </a:t>
              </a:r>
              <a:r>
                <a:rPr lang="en-GB" sz="700" b="1" dirty="0" smtClean="0">
                  <a:solidFill>
                    <a:prstClr val="black"/>
                  </a:solidFill>
                </a:rPr>
                <a:t>&amp; Seams)</a:t>
              </a:r>
              <a:endParaRPr lang="en-GB" sz="700" b="1" dirty="0">
                <a:solidFill>
                  <a:prstClr val="black"/>
                </a:solidFill>
              </a:endParaRPr>
            </a:p>
          </p:txBody>
        </p:sp>
        <p:sp>
          <p:nvSpPr>
            <p:cNvPr id="208" name="Rectangle 207"/>
            <p:cNvSpPr/>
            <p:nvPr/>
          </p:nvSpPr>
          <p:spPr>
            <a:xfrm>
              <a:off x="6623071" y="6560929"/>
              <a:ext cx="1428755" cy="358031"/>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GB" sz="1100" dirty="0" smtClean="0">
                  <a:solidFill>
                    <a:prstClr val="black"/>
                  </a:solidFill>
                </a:rPr>
                <a:t>ISO </a:t>
              </a:r>
              <a:r>
                <a:rPr lang="en-GB" sz="1100" dirty="0">
                  <a:solidFill>
                    <a:prstClr val="black"/>
                  </a:solidFill>
                </a:rPr>
                <a:t>13935-2</a:t>
              </a:r>
            </a:p>
            <a:p>
              <a:pPr algn="ctr">
                <a:lnSpc>
                  <a:spcPct val="90000"/>
                </a:lnSpc>
                <a:defRPr/>
              </a:pPr>
              <a:r>
                <a:rPr lang="en-GB" sz="800" dirty="0">
                  <a:solidFill>
                    <a:prstClr val="black"/>
                  </a:solidFill>
                </a:rPr>
                <a:t>Seam Strength</a:t>
              </a:r>
            </a:p>
          </p:txBody>
        </p:sp>
        <p:sp>
          <p:nvSpPr>
            <p:cNvPr id="226" name="Rectangle 225"/>
            <p:cNvSpPr/>
            <p:nvPr/>
          </p:nvSpPr>
          <p:spPr>
            <a:xfrm>
              <a:off x="6623071" y="2061161"/>
              <a:ext cx="1428755" cy="358032"/>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GB" sz="900" b="1" dirty="0" smtClean="0">
                  <a:solidFill>
                    <a:prstClr val="black"/>
                  </a:solidFill>
                </a:rPr>
                <a:t>EN ISO </a:t>
              </a:r>
              <a:r>
                <a:rPr lang="en-GB" sz="900" b="1" dirty="0">
                  <a:solidFill>
                    <a:prstClr val="black"/>
                  </a:solidFill>
                </a:rPr>
                <a:t>17491-3</a:t>
              </a:r>
            </a:p>
            <a:p>
              <a:pPr algn="ctr">
                <a:lnSpc>
                  <a:spcPct val="90000"/>
                </a:lnSpc>
                <a:defRPr/>
              </a:pPr>
              <a:r>
                <a:rPr lang="en-GB" sz="900" b="1" dirty="0">
                  <a:solidFill>
                    <a:prstClr val="black"/>
                  </a:solidFill>
                </a:rPr>
                <a:t>Jet Spray Test</a:t>
              </a:r>
            </a:p>
          </p:txBody>
        </p:sp>
      </p:grpSp>
      <p:cxnSp>
        <p:nvCxnSpPr>
          <p:cNvPr id="42" name="Elbow Connector 65"/>
          <p:cNvCxnSpPr>
            <a:stCxn id="46" idx="2"/>
          </p:cNvCxnSpPr>
          <p:nvPr/>
        </p:nvCxnSpPr>
        <p:spPr bwMode="auto">
          <a:xfrm rot="5400000">
            <a:off x="1010075" y="4597073"/>
            <a:ext cx="389093" cy="1666"/>
          </a:xfrm>
          <a:prstGeom prst="bentConnector3">
            <a:avLst>
              <a:gd name="adj1" fmla="val 50000"/>
            </a:avLst>
          </a:prstGeom>
          <a:ln w="25400">
            <a:solidFill>
              <a:srgbClr val="FF66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bwMode="auto">
          <a:xfrm>
            <a:off x="473616" y="3790585"/>
            <a:ext cx="1463675" cy="6127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smtClean="0">
                <a:solidFill>
                  <a:prstClr val="black"/>
                </a:solidFill>
              </a:rPr>
              <a:t>Manufacturers EC Declaration of Conformity</a:t>
            </a:r>
            <a:endParaRPr lang="en-GB" sz="900" dirty="0">
              <a:solidFill>
                <a:prstClr val="black"/>
              </a:solidFill>
            </a:endParaRPr>
          </a:p>
        </p:txBody>
      </p:sp>
      <p:cxnSp>
        <p:nvCxnSpPr>
          <p:cNvPr id="47" name="Elbow Connector 65"/>
          <p:cNvCxnSpPr>
            <a:endCxn id="46" idx="0"/>
          </p:cNvCxnSpPr>
          <p:nvPr/>
        </p:nvCxnSpPr>
        <p:spPr bwMode="auto">
          <a:xfrm rot="16200000" flipH="1">
            <a:off x="1061570" y="3646701"/>
            <a:ext cx="284592" cy="3175"/>
          </a:xfrm>
          <a:prstGeom prst="bentConnector3">
            <a:avLst>
              <a:gd name="adj1" fmla="val 50000"/>
            </a:avLst>
          </a:prstGeom>
          <a:ln w="25400">
            <a:solidFill>
              <a:srgbClr val="FF660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45" name="Picture 6" descr="http://bluguard.com.my/site/en/data/fckfiles/image/Ce-logo.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7416" y="4800600"/>
            <a:ext cx="652284" cy="457200"/>
          </a:xfrm>
          <a:prstGeom prst="rect">
            <a:avLst/>
          </a:prstGeom>
          <a:noFill/>
          <a:ln w="9525">
            <a:noFill/>
            <a:miter lim="800000"/>
            <a:headEnd/>
            <a:tailEnd/>
          </a:ln>
        </p:spPr>
      </p:pic>
      <p:sp>
        <p:nvSpPr>
          <p:cNvPr id="48" name="Rectangle 47"/>
          <p:cNvSpPr/>
          <p:nvPr/>
        </p:nvSpPr>
        <p:spPr bwMode="auto">
          <a:xfrm>
            <a:off x="1006418" y="4800600"/>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800" b="1" dirty="0">
                <a:solidFill>
                  <a:prstClr val="black">
                    <a:lumMod val="95000"/>
                    <a:lumOff val="5000"/>
                  </a:prstClr>
                </a:solidFill>
              </a:rPr>
              <a:t>XXXX</a:t>
            </a:r>
            <a:endParaRPr lang="en-GB" b="1" dirty="0">
              <a:solidFill>
                <a:prstClr val="black">
                  <a:lumMod val="95000"/>
                  <a:lumOff val="5000"/>
                </a:prstClr>
              </a:solidFill>
            </a:endParaRPr>
          </a:p>
        </p:txBody>
      </p:sp>
      <p:sp>
        <p:nvSpPr>
          <p:cNvPr id="49" name="Rectangle 2"/>
          <p:cNvSpPr txBox="1">
            <a:spLocks noChangeArrowheads="1"/>
          </p:cNvSpPr>
          <p:nvPr/>
        </p:nvSpPr>
        <p:spPr>
          <a:xfrm>
            <a:off x="1295400" y="6096000"/>
            <a:ext cx="76962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2400" b="1" i="0" u="none" strike="noStrike" kern="1200" cap="none" spc="0" normalizeH="0" baseline="0" noProof="0" dirty="0" smtClean="0">
              <a:ln>
                <a:noFill/>
              </a:ln>
              <a:solidFill>
                <a:schemeClr val="bg1">
                  <a:lumMod val="95000"/>
                </a:schemeClr>
              </a:solidFill>
              <a:effectLst/>
              <a:uLnTx/>
              <a:uFillTx/>
              <a:latin typeface="+mj-lt"/>
              <a:ea typeface="ＭＳ Ｐゴシック" charset="-128"/>
              <a:cs typeface="+mj-cs"/>
            </a:endParaRPr>
          </a:p>
        </p:txBody>
      </p:sp>
      <p:sp>
        <p:nvSpPr>
          <p:cNvPr id="51" name="Rectangle 50"/>
          <p:cNvSpPr/>
          <p:nvPr/>
        </p:nvSpPr>
        <p:spPr bwMode="auto">
          <a:xfrm>
            <a:off x="4684712" y="1981199"/>
            <a:ext cx="1428750" cy="303213"/>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GB" sz="900" b="1" dirty="0">
                <a:solidFill>
                  <a:prstClr val="black"/>
                </a:solidFill>
              </a:rPr>
              <a:t>EN 943-1, Annex A</a:t>
            </a:r>
          </a:p>
          <a:p>
            <a:pPr algn="ctr">
              <a:lnSpc>
                <a:spcPct val="90000"/>
              </a:lnSpc>
              <a:defRPr/>
            </a:pPr>
            <a:r>
              <a:rPr lang="en-GB" sz="900" b="1" dirty="0">
                <a:solidFill>
                  <a:prstClr val="black"/>
                </a:solidFill>
              </a:rPr>
              <a:t>Inward Leakage Test</a:t>
            </a:r>
          </a:p>
        </p:txBody>
      </p:sp>
      <p:sp>
        <p:nvSpPr>
          <p:cNvPr id="52" name="Rectangle 51"/>
          <p:cNvSpPr/>
          <p:nvPr/>
        </p:nvSpPr>
        <p:spPr bwMode="auto">
          <a:xfrm>
            <a:off x="2454816" y="1981200"/>
            <a:ext cx="1428750" cy="304800"/>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b="1" dirty="0" smtClean="0">
                <a:solidFill>
                  <a:prstClr val="black"/>
                </a:solidFill>
              </a:rPr>
              <a:t>EN 464</a:t>
            </a:r>
            <a:endParaRPr lang="en-GB" sz="900" b="1" dirty="0">
              <a:solidFill>
                <a:prstClr val="black"/>
              </a:solidFill>
            </a:endParaRPr>
          </a:p>
          <a:p>
            <a:pPr algn="ctr">
              <a:defRPr/>
            </a:pPr>
            <a:r>
              <a:rPr lang="en-GB" sz="900" b="1" dirty="0" smtClean="0">
                <a:solidFill>
                  <a:prstClr val="black"/>
                </a:solidFill>
              </a:rPr>
              <a:t>Leak Tightness</a:t>
            </a:r>
            <a:endParaRPr lang="en-GB" sz="900" b="1" dirty="0">
              <a:solidFill>
                <a:prstClr val="black"/>
              </a:solidFill>
            </a:endParaRPr>
          </a:p>
        </p:txBody>
      </p:sp>
      <p:sp>
        <p:nvSpPr>
          <p:cNvPr id="53" name="Rectangle 52"/>
          <p:cNvSpPr/>
          <p:nvPr/>
        </p:nvSpPr>
        <p:spPr bwMode="auto">
          <a:xfrm>
            <a:off x="2454816" y="2375429"/>
            <a:ext cx="1428750" cy="433923"/>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GB" sz="900" b="1" dirty="0" smtClean="0">
                <a:solidFill>
                  <a:prstClr val="black"/>
                </a:solidFill>
              </a:rPr>
              <a:t>EN 943-1, Annex A</a:t>
            </a:r>
          </a:p>
          <a:p>
            <a:pPr algn="ctr">
              <a:lnSpc>
                <a:spcPct val="90000"/>
              </a:lnSpc>
              <a:defRPr/>
            </a:pPr>
            <a:r>
              <a:rPr lang="en-GB" sz="900" b="1" dirty="0" smtClean="0">
                <a:solidFill>
                  <a:prstClr val="black"/>
                </a:solidFill>
              </a:rPr>
              <a:t>Inward Leakage Test (Type 1b* &amp; 1c)</a:t>
            </a:r>
            <a:endParaRPr lang="en-GB" sz="900" b="1" dirty="0">
              <a:solidFill>
                <a:prstClr val="black"/>
              </a:solidFill>
            </a:endParaRPr>
          </a:p>
        </p:txBody>
      </p:sp>
      <p:sp>
        <p:nvSpPr>
          <p:cNvPr id="54" name="Rectangle 53"/>
          <p:cNvSpPr/>
          <p:nvPr/>
        </p:nvSpPr>
        <p:spPr bwMode="auto">
          <a:xfrm>
            <a:off x="4684712" y="3354387"/>
            <a:ext cx="1428750" cy="303213"/>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dirty="0">
                <a:solidFill>
                  <a:prstClr val="black"/>
                </a:solidFill>
              </a:rPr>
              <a:t>EN530</a:t>
            </a:r>
          </a:p>
          <a:p>
            <a:pPr algn="ctr">
              <a:defRPr/>
            </a:pPr>
            <a:r>
              <a:rPr lang="en-GB" sz="800" dirty="0">
                <a:solidFill>
                  <a:prstClr val="black"/>
                </a:solidFill>
              </a:rPr>
              <a:t>Abrasion Resistance</a:t>
            </a:r>
          </a:p>
        </p:txBody>
      </p:sp>
      <p:sp>
        <p:nvSpPr>
          <p:cNvPr id="55" name="Rectangle 54"/>
          <p:cNvSpPr/>
          <p:nvPr/>
        </p:nvSpPr>
        <p:spPr bwMode="auto">
          <a:xfrm>
            <a:off x="4684712" y="3735388"/>
            <a:ext cx="1428750" cy="303212"/>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dirty="0">
                <a:solidFill>
                  <a:prstClr val="black"/>
                </a:solidFill>
              </a:rPr>
              <a:t>EN ISO 7854</a:t>
            </a:r>
          </a:p>
          <a:p>
            <a:pPr algn="ctr">
              <a:defRPr/>
            </a:pPr>
            <a:r>
              <a:rPr lang="en-GB" sz="700" dirty="0">
                <a:solidFill>
                  <a:prstClr val="black"/>
                </a:solidFill>
              </a:rPr>
              <a:t>Flex Cracking Resistance</a:t>
            </a:r>
            <a:endParaRPr lang="en-GB" sz="300" dirty="0">
              <a:solidFill>
                <a:prstClr val="black"/>
              </a:solidFill>
            </a:endParaRPr>
          </a:p>
        </p:txBody>
      </p:sp>
      <p:sp>
        <p:nvSpPr>
          <p:cNvPr id="56" name="Rectangle 55"/>
          <p:cNvSpPr/>
          <p:nvPr/>
        </p:nvSpPr>
        <p:spPr bwMode="auto">
          <a:xfrm>
            <a:off x="4684712" y="4116387"/>
            <a:ext cx="1428750" cy="303213"/>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dirty="0">
                <a:solidFill>
                  <a:prstClr val="black"/>
                </a:solidFill>
              </a:rPr>
              <a:t>EN ISO 9073-4</a:t>
            </a:r>
          </a:p>
          <a:p>
            <a:pPr algn="ctr">
              <a:defRPr/>
            </a:pPr>
            <a:r>
              <a:rPr lang="en-GB" sz="700" dirty="0">
                <a:solidFill>
                  <a:prstClr val="black"/>
                </a:solidFill>
              </a:rPr>
              <a:t>Trapezoidal Tear Resistance</a:t>
            </a:r>
            <a:endParaRPr lang="en-GB" sz="600" dirty="0">
              <a:solidFill>
                <a:prstClr val="black"/>
              </a:solidFill>
            </a:endParaRPr>
          </a:p>
        </p:txBody>
      </p:sp>
      <p:sp>
        <p:nvSpPr>
          <p:cNvPr id="57" name="Rectangle 56"/>
          <p:cNvSpPr/>
          <p:nvPr/>
        </p:nvSpPr>
        <p:spPr bwMode="auto">
          <a:xfrm>
            <a:off x="4684712" y="4498975"/>
            <a:ext cx="1428750" cy="301625"/>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GB" sz="1100" dirty="0">
                <a:solidFill>
                  <a:prstClr val="black"/>
                </a:solidFill>
              </a:rPr>
              <a:t>EN ISO 13934-1</a:t>
            </a:r>
          </a:p>
          <a:p>
            <a:pPr algn="ctr">
              <a:lnSpc>
                <a:spcPct val="90000"/>
              </a:lnSpc>
              <a:defRPr/>
            </a:pPr>
            <a:r>
              <a:rPr lang="en-GB" sz="800" dirty="0">
                <a:solidFill>
                  <a:prstClr val="black"/>
                </a:solidFill>
              </a:rPr>
              <a:t>Tensile Strength</a:t>
            </a:r>
          </a:p>
        </p:txBody>
      </p:sp>
      <p:sp>
        <p:nvSpPr>
          <p:cNvPr id="58" name="Rectangle 57"/>
          <p:cNvSpPr/>
          <p:nvPr/>
        </p:nvSpPr>
        <p:spPr bwMode="auto">
          <a:xfrm>
            <a:off x="4684712" y="4868340"/>
            <a:ext cx="1428750" cy="303212"/>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GB" sz="1100" dirty="0">
                <a:solidFill>
                  <a:prstClr val="black"/>
                </a:solidFill>
              </a:rPr>
              <a:t>EN 863</a:t>
            </a:r>
          </a:p>
          <a:p>
            <a:pPr algn="ctr">
              <a:lnSpc>
                <a:spcPct val="90000"/>
              </a:lnSpc>
              <a:defRPr/>
            </a:pPr>
            <a:r>
              <a:rPr lang="en-GB" sz="800" dirty="0">
                <a:solidFill>
                  <a:prstClr val="black"/>
                </a:solidFill>
              </a:rPr>
              <a:t>Puncture Resistance</a:t>
            </a:r>
          </a:p>
        </p:txBody>
      </p:sp>
      <p:sp>
        <p:nvSpPr>
          <p:cNvPr id="59" name="Rectangle 58"/>
          <p:cNvSpPr/>
          <p:nvPr/>
        </p:nvSpPr>
        <p:spPr bwMode="auto">
          <a:xfrm>
            <a:off x="4684712" y="5228688"/>
            <a:ext cx="1428750" cy="486312"/>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solidFill>
                  <a:prstClr val="black"/>
                </a:solidFill>
              </a:rPr>
              <a:t>EN 374-3 / ISO 6529</a:t>
            </a:r>
          </a:p>
          <a:p>
            <a:pPr algn="ctr">
              <a:defRPr/>
            </a:pPr>
            <a:r>
              <a:rPr lang="en-GB" sz="700" dirty="0" smtClean="0">
                <a:solidFill>
                  <a:prstClr val="black"/>
                </a:solidFill>
              </a:rPr>
              <a:t>Chemical </a:t>
            </a:r>
            <a:r>
              <a:rPr lang="en-GB" sz="700" dirty="0">
                <a:solidFill>
                  <a:prstClr val="black"/>
                </a:solidFill>
              </a:rPr>
              <a:t>permeation </a:t>
            </a:r>
            <a:r>
              <a:rPr lang="en-GB" sz="700" dirty="0" smtClean="0">
                <a:solidFill>
                  <a:prstClr val="black"/>
                </a:solidFill>
              </a:rPr>
              <a:t>resistance</a:t>
            </a:r>
          </a:p>
          <a:p>
            <a:pPr algn="ctr">
              <a:defRPr/>
            </a:pPr>
            <a:r>
              <a:rPr lang="en-GB" sz="700" b="1" dirty="0">
                <a:solidFill>
                  <a:prstClr val="black"/>
                </a:solidFill>
              </a:rPr>
              <a:t>(Materials </a:t>
            </a:r>
            <a:r>
              <a:rPr lang="en-GB" sz="700" b="1" dirty="0" smtClean="0">
                <a:solidFill>
                  <a:prstClr val="black"/>
                </a:solidFill>
              </a:rPr>
              <a:t>&amp; Seams)</a:t>
            </a:r>
            <a:endParaRPr lang="en-GB" sz="700" b="1" dirty="0">
              <a:solidFill>
                <a:prstClr val="black"/>
              </a:solidFill>
            </a:endParaRPr>
          </a:p>
        </p:txBody>
      </p:sp>
      <p:sp>
        <p:nvSpPr>
          <p:cNvPr id="60" name="Rectangle 59"/>
          <p:cNvSpPr/>
          <p:nvPr/>
        </p:nvSpPr>
        <p:spPr bwMode="auto">
          <a:xfrm>
            <a:off x="4684712" y="5792788"/>
            <a:ext cx="1428750" cy="303212"/>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GB" sz="1100" dirty="0" smtClean="0">
                <a:solidFill>
                  <a:prstClr val="black"/>
                </a:solidFill>
              </a:rPr>
              <a:t>ISO </a:t>
            </a:r>
            <a:r>
              <a:rPr lang="en-GB" sz="1100" dirty="0">
                <a:solidFill>
                  <a:prstClr val="black"/>
                </a:solidFill>
              </a:rPr>
              <a:t>13935-2</a:t>
            </a:r>
          </a:p>
          <a:p>
            <a:pPr algn="ctr">
              <a:lnSpc>
                <a:spcPct val="90000"/>
              </a:lnSpc>
              <a:defRPr/>
            </a:pPr>
            <a:r>
              <a:rPr lang="en-GB" sz="800" dirty="0">
                <a:solidFill>
                  <a:prstClr val="black"/>
                </a:solidFill>
              </a:rPr>
              <a:t>Seam Strength</a:t>
            </a:r>
          </a:p>
        </p:txBody>
      </p:sp>
      <p:sp>
        <p:nvSpPr>
          <p:cNvPr id="61" name="Rectangle 60"/>
          <p:cNvSpPr/>
          <p:nvPr/>
        </p:nvSpPr>
        <p:spPr bwMode="auto">
          <a:xfrm>
            <a:off x="2464864" y="3354387"/>
            <a:ext cx="1428750" cy="303213"/>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dirty="0">
                <a:solidFill>
                  <a:prstClr val="black"/>
                </a:solidFill>
              </a:rPr>
              <a:t>EN530</a:t>
            </a:r>
          </a:p>
          <a:p>
            <a:pPr algn="ctr">
              <a:defRPr/>
            </a:pPr>
            <a:r>
              <a:rPr lang="en-GB" sz="800" dirty="0">
                <a:solidFill>
                  <a:prstClr val="black"/>
                </a:solidFill>
              </a:rPr>
              <a:t>Abrasion Resistance</a:t>
            </a:r>
          </a:p>
        </p:txBody>
      </p:sp>
      <p:sp>
        <p:nvSpPr>
          <p:cNvPr id="62" name="Rectangle 61"/>
          <p:cNvSpPr/>
          <p:nvPr/>
        </p:nvSpPr>
        <p:spPr bwMode="auto">
          <a:xfrm>
            <a:off x="2464864" y="3735388"/>
            <a:ext cx="1428750" cy="303212"/>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dirty="0">
                <a:solidFill>
                  <a:prstClr val="black"/>
                </a:solidFill>
              </a:rPr>
              <a:t>EN ISO 7854</a:t>
            </a:r>
          </a:p>
          <a:p>
            <a:pPr algn="ctr">
              <a:defRPr/>
            </a:pPr>
            <a:r>
              <a:rPr lang="en-GB" sz="700" dirty="0">
                <a:solidFill>
                  <a:prstClr val="black"/>
                </a:solidFill>
              </a:rPr>
              <a:t>Flex Cracking Resistance</a:t>
            </a:r>
            <a:endParaRPr lang="en-GB" sz="300" dirty="0">
              <a:solidFill>
                <a:prstClr val="black"/>
              </a:solidFill>
            </a:endParaRPr>
          </a:p>
        </p:txBody>
      </p:sp>
      <p:sp>
        <p:nvSpPr>
          <p:cNvPr id="63" name="Rectangle 62"/>
          <p:cNvSpPr/>
          <p:nvPr/>
        </p:nvSpPr>
        <p:spPr bwMode="auto">
          <a:xfrm>
            <a:off x="2464864" y="4116387"/>
            <a:ext cx="1428750" cy="303213"/>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dirty="0">
                <a:solidFill>
                  <a:prstClr val="black"/>
                </a:solidFill>
              </a:rPr>
              <a:t>EN ISO 9073-4</a:t>
            </a:r>
          </a:p>
          <a:p>
            <a:pPr algn="ctr">
              <a:defRPr/>
            </a:pPr>
            <a:r>
              <a:rPr lang="en-GB" sz="700" dirty="0">
                <a:solidFill>
                  <a:prstClr val="black"/>
                </a:solidFill>
              </a:rPr>
              <a:t>Trapezoidal Tear Resistance</a:t>
            </a:r>
            <a:endParaRPr lang="en-GB" sz="600" dirty="0">
              <a:solidFill>
                <a:prstClr val="black"/>
              </a:solidFill>
            </a:endParaRPr>
          </a:p>
        </p:txBody>
      </p:sp>
      <p:sp>
        <p:nvSpPr>
          <p:cNvPr id="65" name="Rectangle 64"/>
          <p:cNvSpPr/>
          <p:nvPr/>
        </p:nvSpPr>
        <p:spPr bwMode="auto">
          <a:xfrm>
            <a:off x="2464864" y="4498975"/>
            <a:ext cx="1428750" cy="301625"/>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GB" sz="1100" dirty="0">
                <a:solidFill>
                  <a:prstClr val="black"/>
                </a:solidFill>
              </a:rPr>
              <a:t>EN ISO 13934-1</a:t>
            </a:r>
          </a:p>
          <a:p>
            <a:pPr algn="ctr">
              <a:lnSpc>
                <a:spcPct val="90000"/>
              </a:lnSpc>
              <a:defRPr/>
            </a:pPr>
            <a:r>
              <a:rPr lang="en-GB" sz="800" dirty="0">
                <a:solidFill>
                  <a:prstClr val="black"/>
                </a:solidFill>
              </a:rPr>
              <a:t>Tensile Strength</a:t>
            </a:r>
          </a:p>
        </p:txBody>
      </p:sp>
      <p:sp>
        <p:nvSpPr>
          <p:cNvPr id="67" name="Rectangle 66"/>
          <p:cNvSpPr/>
          <p:nvPr/>
        </p:nvSpPr>
        <p:spPr bwMode="auto">
          <a:xfrm>
            <a:off x="2464864" y="4868340"/>
            <a:ext cx="1428750" cy="303212"/>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GB" sz="1100" dirty="0">
                <a:solidFill>
                  <a:prstClr val="black"/>
                </a:solidFill>
              </a:rPr>
              <a:t>EN 863</a:t>
            </a:r>
          </a:p>
          <a:p>
            <a:pPr algn="ctr">
              <a:lnSpc>
                <a:spcPct val="90000"/>
              </a:lnSpc>
              <a:defRPr/>
            </a:pPr>
            <a:r>
              <a:rPr lang="en-GB" sz="800" dirty="0">
                <a:solidFill>
                  <a:prstClr val="black"/>
                </a:solidFill>
              </a:rPr>
              <a:t>Puncture Resistance</a:t>
            </a:r>
          </a:p>
        </p:txBody>
      </p:sp>
      <p:sp>
        <p:nvSpPr>
          <p:cNvPr id="68" name="Rectangle 67"/>
          <p:cNvSpPr/>
          <p:nvPr/>
        </p:nvSpPr>
        <p:spPr bwMode="auto">
          <a:xfrm>
            <a:off x="2464864" y="5228688"/>
            <a:ext cx="1428750" cy="486312"/>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solidFill>
                  <a:prstClr val="black"/>
                </a:solidFill>
              </a:rPr>
              <a:t>EN 374-3 / ISO 6529</a:t>
            </a:r>
          </a:p>
          <a:p>
            <a:pPr algn="ctr">
              <a:defRPr/>
            </a:pPr>
            <a:r>
              <a:rPr lang="en-GB" sz="700" dirty="0" smtClean="0">
                <a:solidFill>
                  <a:prstClr val="black"/>
                </a:solidFill>
              </a:rPr>
              <a:t>Chemical </a:t>
            </a:r>
            <a:r>
              <a:rPr lang="en-GB" sz="700" dirty="0">
                <a:solidFill>
                  <a:prstClr val="black"/>
                </a:solidFill>
              </a:rPr>
              <a:t>permeation </a:t>
            </a:r>
            <a:r>
              <a:rPr lang="en-GB" sz="700" dirty="0" smtClean="0">
                <a:solidFill>
                  <a:prstClr val="black"/>
                </a:solidFill>
              </a:rPr>
              <a:t>resistance</a:t>
            </a:r>
          </a:p>
          <a:p>
            <a:pPr algn="ctr">
              <a:defRPr/>
            </a:pPr>
            <a:r>
              <a:rPr lang="en-GB" sz="700" b="1" dirty="0" smtClean="0">
                <a:solidFill>
                  <a:prstClr val="black"/>
                </a:solidFill>
              </a:rPr>
              <a:t>(Materials &amp; Seams)</a:t>
            </a:r>
            <a:endParaRPr lang="en-GB" sz="700" b="1" dirty="0">
              <a:solidFill>
                <a:prstClr val="black"/>
              </a:solidFill>
            </a:endParaRPr>
          </a:p>
        </p:txBody>
      </p:sp>
      <p:sp>
        <p:nvSpPr>
          <p:cNvPr id="69" name="Rectangle 68"/>
          <p:cNvSpPr/>
          <p:nvPr/>
        </p:nvSpPr>
        <p:spPr bwMode="auto">
          <a:xfrm>
            <a:off x="2464864" y="5792788"/>
            <a:ext cx="1428750" cy="303212"/>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GB" sz="1100" dirty="0" smtClean="0">
                <a:solidFill>
                  <a:prstClr val="black"/>
                </a:solidFill>
              </a:rPr>
              <a:t>ISO </a:t>
            </a:r>
            <a:r>
              <a:rPr lang="en-GB" sz="1100" dirty="0">
                <a:solidFill>
                  <a:prstClr val="black"/>
                </a:solidFill>
              </a:rPr>
              <a:t>13935-2</a:t>
            </a:r>
          </a:p>
          <a:p>
            <a:pPr algn="ctr">
              <a:lnSpc>
                <a:spcPct val="90000"/>
              </a:lnSpc>
              <a:defRPr/>
            </a:pPr>
            <a:r>
              <a:rPr lang="en-GB" sz="800" dirty="0">
                <a:solidFill>
                  <a:prstClr val="black"/>
                </a:solidFill>
              </a:rPr>
              <a:t>Seam Strength</a:t>
            </a:r>
          </a:p>
        </p:txBody>
      </p:sp>
      <p:sp>
        <p:nvSpPr>
          <p:cNvPr id="70" name="Rectangle 69"/>
          <p:cNvSpPr/>
          <p:nvPr/>
        </p:nvSpPr>
        <p:spPr bwMode="auto">
          <a:xfrm>
            <a:off x="2454816" y="2888697"/>
            <a:ext cx="1428750" cy="387904"/>
          </a:xfrm>
          <a:prstGeom prst="rect">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GB" sz="900" b="1" dirty="0" smtClean="0">
                <a:solidFill>
                  <a:prstClr val="black"/>
                </a:solidFill>
              </a:rPr>
              <a:t>EN 943-1: 2002</a:t>
            </a:r>
          </a:p>
          <a:p>
            <a:pPr algn="ctr">
              <a:lnSpc>
                <a:spcPct val="90000"/>
              </a:lnSpc>
              <a:defRPr/>
            </a:pPr>
            <a:r>
              <a:rPr lang="en-GB" sz="800" b="1" dirty="0">
                <a:solidFill>
                  <a:prstClr val="black"/>
                </a:solidFill>
              </a:rPr>
              <a:t>Test </a:t>
            </a:r>
            <a:r>
              <a:rPr lang="en-GB" sz="800" b="1" dirty="0" smtClean="0">
                <a:solidFill>
                  <a:prstClr val="black"/>
                </a:solidFill>
              </a:rPr>
              <a:t>methods </a:t>
            </a:r>
            <a:r>
              <a:rPr lang="en-GB" sz="800" b="1" dirty="0">
                <a:solidFill>
                  <a:prstClr val="black"/>
                </a:solidFill>
              </a:rPr>
              <a:t>and performance </a:t>
            </a:r>
            <a:r>
              <a:rPr lang="en-GB" sz="800" b="1" dirty="0" smtClean="0">
                <a:solidFill>
                  <a:prstClr val="black"/>
                </a:solidFill>
              </a:rPr>
              <a:t>classification**</a:t>
            </a:r>
            <a:endParaRPr lang="en-GB" sz="800" dirty="0">
              <a:solidFill>
                <a:prstClr val="black"/>
              </a:solidFill>
            </a:endParaRPr>
          </a:p>
        </p:txBody>
      </p:sp>
      <p:sp>
        <p:nvSpPr>
          <p:cNvPr id="50" name="TextBox 256"/>
          <p:cNvSpPr txBox="1">
            <a:spLocks noChangeArrowheads="1"/>
          </p:cNvSpPr>
          <p:nvPr/>
        </p:nvSpPr>
        <p:spPr bwMode="auto">
          <a:xfrm>
            <a:off x="152400" y="6581775"/>
            <a:ext cx="184461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GB" sz="700" dirty="0" smtClean="0">
                <a:solidFill>
                  <a:schemeClr val="tx1">
                    <a:lumMod val="75000"/>
                    <a:lumOff val="25000"/>
                  </a:schemeClr>
                </a:solidFill>
                <a:latin typeface="Calibri" pitchFamily="34" charset="0"/>
              </a:rPr>
              <a:t>© Microgard Ltd 2008. All Rights Reserved</a:t>
            </a:r>
            <a:endParaRPr lang="en-GB" sz="600" dirty="0" smtClean="0">
              <a:solidFill>
                <a:schemeClr val="tx1">
                  <a:lumMod val="75000"/>
                  <a:lumOff val="25000"/>
                </a:schemeClr>
              </a:solidFill>
              <a:latin typeface="Calibri" pitchFamily="34" charset="0"/>
            </a:endParaRPr>
          </a:p>
        </p:txBody>
      </p:sp>
    </p:spTree>
    <p:extLst>
      <p:ext uri="{BB962C8B-B14F-4D97-AF65-F5344CB8AC3E}">
        <p14:creationId xmlns:p14="http://schemas.microsoft.com/office/powerpoint/2010/main" val="1451557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288000" tIns="216000" rIns="288000" bIns="432000" numCol="1" rtlCol="0" anchor="t" anchorCtr="0" compatLnSpc="1">
            <a:prstTxWarp prst="textNoShape">
              <a:avLst/>
            </a:prstTxWarp>
          </a:bodyPr>
          <a:lstStyle/>
          <a:p>
            <a:pPr marL="266700" marR="0" indent="-266700" algn="l" defTabSz="804863" rtl="0" eaLnBrk="1" fontAlgn="base" latinLnBrk="0" hangingPunct="1">
              <a:lnSpc>
                <a:spcPct val="100000"/>
              </a:lnSpc>
              <a:spcBef>
                <a:spcPct val="50000"/>
              </a:spcBef>
              <a:spcAft>
                <a:spcPct val="0"/>
              </a:spcAft>
              <a:buClr>
                <a:schemeClr val="bg2"/>
              </a:buClr>
              <a:buSzTx/>
              <a:buFont typeface="Wingdings" pitchFamily="2" charset="2"/>
              <a:buNone/>
              <a:tabLst/>
            </a:pPr>
            <a:endParaRPr kumimoji="0" lang="en-US" sz="1600" b="0" i="0" u="none" strike="noStrike" cap="none" normalizeH="0" baseline="0" smtClean="0">
              <a:ln>
                <a:noFill/>
              </a:ln>
              <a:solidFill>
                <a:schemeClr val="tx1"/>
              </a:solidFill>
              <a:effectLst/>
              <a:latin typeface="Century Gothic" pitchFamily="34" charset="0"/>
              <a:cs typeface="Arial" charset="0"/>
            </a:endParaRPr>
          </a:p>
        </p:txBody>
      </p:sp>
      <p:sp>
        <p:nvSpPr>
          <p:cNvPr id="64" name="Rectangle 63"/>
          <p:cNvSpPr/>
          <p:nvPr/>
        </p:nvSpPr>
        <p:spPr>
          <a:xfrm>
            <a:off x="2114550" y="381000"/>
            <a:ext cx="6500812" cy="6429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prstClr val="black"/>
                </a:solidFill>
              </a:rPr>
              <a:t>PPE Directive 89/686/EEC</a:t>
            </a:r>
          </a:p>
          <a:p>
            <a:pPr algn="ctr">
              <a:defRPr/>
            </a:pPr>
            <a:r>
              <a:rPr lang="en-GB" dirty="0">
                <a:solidFill>
                  <a:prstClr val="black"/>
                </a:solidFill>
              </a:rPr>
              <a:t>Category III – Complex Design</a:t>
            </a:r>
          </a:p>
        </p:txBody>
      </p:sp>
      <p:grpSp>
        <p:nvGrpSpPr>
          <p:cNvPr id="84995" name="Group 43"/>
          <p:cNvGrpSpPr>
            <a:grpSpLocks/>
          </p:cNvGrpSpPr>
          <p:nvPr/>
        </p:nvGrpSpPr>
        <p:grpSpPr bwMode="auto">
          <a:xfrm>
            <a:off x="471487" y="621506"/>
            <a:ext cx="8215313" cy="5545931"/>
            <a:chOff x="142875" y="213211"/>
            <a:chExt cx="8215339" cy="6547657"/>
          </a:xfrm>
        </p:grpSpPr>
        <p:graphicFrame>
          <p:nvGraphicFramePr>
            <p:cNvPr id="7" name="Diagram 6"/>
            <p:cNvGraphicFramePr/>
            <p:nvPr>
              <p:extLst>
                <p:ext uri="{D42A27DB-BD31-4B8C-83A1-F6EECF244321}">
                  <p14:modId xmlns:p14="http://schemas.microsoft.com/office/powerpoint/2010/main" val="3326610231"/>
                </p:ext>
              </p:extLst>
            </p:nvPr>
          </p:nvGraphicFramePr>
          <p:xfrm>
            <a:off x="1795062" y="1188704"/>
            <a:ext cx="6563152" cy="557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tangle 17"/>
            <p:cNvSpPr/>
            <p:nvPr/>
          </p:nvSpPr>
          <p:spPr>
            <a:xfrm>
              <a:off x="2137304" y="2252064"/>
              <a:ext cx="5914521" cy="429200"/>
            </a:xfrm>
            <a:prstGeom prst="rect">
              <a:avLst/>
            </a:prstGeom>
            <a:solidFill>
              <a:srgbClr val="D1E49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a:solidFill>
                    <a:prstClr val="black"/>
                  </a:solidFill>
                </a:rPr>
                <a:t>EN14325: 2004</a:t>
              </a:r>
              <a:endParaRPr lang="en-GB" sz="700" b="1" dirty="0">
                <a:solidFill>
                  <a:prstClr val="black"/>
                </a:solidFill>
              </a:endParaRPr>
            </a:p>
            <a:p>
              <a:pPr algn="ctr">
                <a:defRPr/>
              </a:pPr>
              <a:r>
                <a:rPr lang="en-GB" sz="900" b="1" dirty="0">
                  <a:solidFill>
                    <a:prstClr val="black"/>
                  </a:solidFill>
                </a:rPr>
                <a:t>Test Methods and performance classification of chemical protective clothing materials, seams, joins and assemblages</a:t>
              </a:r>
              <a:endParaRPr lang="en-GB" sz="800" b="1" dirty="0">
                <a:solidFill>
                  <a:prstClr val="black"/>
                </a:solidFill>
              </a:endParaRPr>
            </a:p>
          </p:txBody>
        </p:sp>
        <p:sp>
          <p:nvSpPr>
            <p:cNvPr id="26" name="Rectangle 25"/>
            <p:cNvSpPr/>
            <p:nvPr/>
          </p:nvSpPr>
          <p:spPr>
            <a:xfrm>
              <a:off x="1785943" y="798911"/>
              <a:ext cx="6500833" cy="284884"/>
            </a:xfrm>
            <a:prstGeom prst="rect">
              <a:avLst/>
            </a:prstGeom>
            <a:solidFill>
              <a:schemeClr val="bg2">
                <a:lumMod val="75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en-GB" sz="1200" b="1" dirty="0">
                  <a:solidFill>
                    <a:prstClr val="black"/>
                  </a:solidFill>
                </a:rPr>
                <a:t>EN340: 2003</a:t>
              </a:r>
              <a:r>
                <a:rPr lang="en-GB" sz="1400" b="1" dirty="0">
                  <a:solidFill>
                    <a:prstClr val="black"/>
                  </a:solidFill>
                </a:rPr>
                <a:t> </a:t>
              </a:r>
              <a:r>
                <a:rPr lang="en-GB" sz="1200" b="1" dirty="0">
                  <a:solidFill>
                    <a:prstClr val="black"/>
                  </a:solidFill>
                </a:rPr>
                <a:t>Protective Clothing General Requirements</a:t>
              </a:r>
              <a:endParaRPr lang="en-GB" sz="1600" b="1" dirty="0">
                <a:solidFill>
                  <a:prstClr val="black"/>
                </a:solidFill>
              </a:endParaRPr>
            </a:p>
          </p:txBody>
        </p:sp>
        <p:cxnSp>
          <p:nvCxnSpPr>
            <p:cNvPr id="66" name="Elbow Connector 65"/>
            <p:cNvCxnSpPr>
              <a:stCxn id="64" idx="1"/>
              <a:endCxn id="138" idx="0"/>
            </p:cNvCxnSpPr>
            <p:nvPr/>
          </p:nvCxnSpPr>
          <p:spPr>
            <a:xfrm rot="10800000" flipV="1">
              <a:off x="874716" y="213211"/>
              <a:ext cx="911228" cy="1717741"/>
            </a:xfrm>
            <a:prstGeom prst="bentConnector2">
              <a:avLst/>
            </a:prstGeom>
            <a:ln w="25400">
              <a:solidFill>
                <a:srgbClr val="FF66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142875" y="1930952"/>
              <a:ext cx="1463680" cy="7234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prstClr val="black"/>
                  </a:solidFill>
                </a:rPr>
                <a:t>Article 11A or B</a:t>
              </a:r>
            </a:p>
            <a:p>
              <a:pPr algn="ctr">
                <a:defRPr/>
              </a:pPr>
              <a:r>
                <a:rPr lang="en-GB" sz="900" dirty="0">
                  <a:solidFill>
                    <a:prstClr val="black"/>
                  </a:solidFill>
                </a:rPr>
                <a:t>Manufacturer </a:t>
              </a:r>
            </a:p>
            <a:p>
              <a:pPr algn="ctr">
                <a:defRPr/>
              </a:pPr>
              <a:r>
                <a:rPr lang="en-GB" sz="900" dirty="0">
                  <a:solidFill>
                    <a:prstClr val="black"/>
                  </a:solidFill>
                </a:rPr>
                <a:t>Assessment  &amp; Certification</a:t>
              </a:r>
              <a:endParaRPr lang="en-GB" sz="1000" dirty="0">
                <a:solidFill>
                  <a:prstClr val="black"/>
                </a:solidFill>
              </a:endParaRPr>
            </a:p>
          </p:txBody>
        </p:sp>
        <p:sp>
          <p:nvSpPr>
            <p:cNvPr id="141" name="Rectangle 140"/>
            <p:cNvSpPr/>
            <p:nvPr/>
          </p:nvSpPr>
          <p:spPr>
            <a:xfrm>
              <a:off x="142875" y="3001141"/>
              <a:ext cx="1463680" cy="7234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prstClr val="black"/>
                  </a:solidFill>
                </a:rPr>
                <a:t>Article 10</a:t>
              </a:r>
            </a:p>
            <a:p>
              <a:pPr algn="ctr">
                <a:defRPr/>
              </a:pPr>
              <a:r>
                <a:rPr lang="en-GB" sz="900" dirty="0" smtClean="0">
                  <a:solidFill>
                    <a:prstClr val="black"/>
                  </a:solidFill>
                </a:rPr>
                <a:t>Product EC-Type Examination Certificate</a:t>
              </a:r>
              <a:endParaRPr lang="en-GB" sz="900" dirty="0">
                <a:solidFill>
                  <a:prstClr val="black"/>
                </a:solidFill>
              </a:endParaRPr>
            </a:p>
          </p:txBody>
        </p:sp>
        <p:cxnSp>
          <p:nvCxnSpPr>
            <p:cNvPr id="146" name="Elbow Connector 65"/>
            <p:cNvCxnSpPr>
              <a:stCxn id="138" idx="2"/>
              <a:endCxn id="141" idx="0"/>
            </p:cNvCxnSpPr>
            <p:nvPr/>
          </p:nvCxnSpPr>
          <p:spPr>
            <a:xfrm rot="5400000">
              <a:off x="701349" y="2828922"/>
              <a:ext cx="346733" cy="12700"/>
            </a:xfrm>
            <a:prstGeom prst="bentConnector3">
              <a:avLst>
                <a:gd name="adj1" fmla="val 50000"/>
              </a:avLst>
            </a:prstGeom>
            <a:ln w="25400">
              <a:solidFill>
                <a:srgbClr val="FF66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09" name="Rectangle 208"/>
            <p:cNvSpPr/>
            <p:nvPr/>
          </p:nvSpPr>
          <p:spPr>
            <a:xfrm>
              <a:off x="6628200" y="2822132"/>
              <a:ext cx="1428755" cy="356106"/>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dirty="0">
                  <a:solidFill>
                    <a:prstClr val="black"/>
                  </a:solidFill>
                </a:rPr>
                <a:t>EN530</a:t>
              </a:r>
            </a:p>
            <a:p>
              <a:pPr algn="ctr">
                <a:defRPr/>
              </a:pPr>
              <a:r>
                <a:rPr lang="en-GB" sz="800" dirty="0">
                  <a:solidFill>
                    <a:prstClr val="black"/>
                  </a:solidFill>
                </a:rPr>
                <a:t>Abrasion Resistance</a:t>
              </a:r>
            </a:p>
          </p:txBody>
        </p:sp>
        <p:sp>
          <p:nvSpPr>
            <p:cNvPr id="211" name="Rectangle 210"/>
            <p:cNvSpPr/>
            <p:nvPr/>
          </p:nvSpPr>
          <p:spPr>
            <a:xfrm>
              <a:off x="6628200" y="3677744"/>
              <a:ext cx="1428755" cy="357979"/>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dirty="0">
                  <a:solidFill>
                    <a:prstClr val="black"/>
                  </a:solidFill>
                </a:rPr>
                <a:t>EN ISO 9073-4</a:t>
              </a:r>
            </a:p>
            <a:p>
              <a:pPr algn="ctr">
                <a:defRPr/>
              </a:pPr>
              <a:r>
                <a:rPr lang="en-GB" sz="700" dirty="0">
                  <a:solidFill>
                    <a:prstClr val="black"/>
                  </a:solidFill>
                </a:rPr>
                <a:t>Trapezoidal Tear Resistance</a:t>
              </a:r>
              <a:endParaRPr lang="en-GB" sz="600" dirty="0">
                <a:solidFill>
                  <a:prstClr val="black"/>
                </a:solidFill>
              </a:endParaRPr>
            </a:p>
          </p:txBody>
        </p:sp>
        <p:sp>
          <p:nvSpPr>
            <p:cNvPr id="212" name="Rectangle 211"/>
            <p:cNvSpPr/>
            <p:nvPr/>
          </p:nvSpPr>
          <p:spPr>
            <a:xfrm>
              <a:off x="6628200" y="4147241"/>
              <a:ext cx="1428755" cy="357979"/>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GB" sz="1100" dirty="0">
                  <a:solidFill>
                    <a:prstClr val="black"/>
                  </a:solidFill>
                </a:rPr>
                <a:t>EN ISO 13934-1</a:t>
              </a:r>
            </a:p>
            <a:p>
              <a:pPr algn="ctr">
                <a:lnSpc>
                  <a:spcPct val="90000"/>
                </a:lnSpc>
                <a:defRPr/>
              </a:pPr>
              <a:r>
                <a:rPr lang="en-GB" sz="800" dirty="0">
                  <a:solidFill>
                    <a:prstClr val="black"/>
                  </a:solidFill>
                </a:rPr>
                <a:t>Tensile Strength</a:t>
              </a:r>
            </a:p>
          </p:txBody>
        </p:sp>
        <p:sp>
          <p:nvSpPr>
            <p:cNvPr id="213" name="Rectangle 212"/>
            <p:cNvSpPr/>
            <p:nvPr/>
          </p:nvSpPr>
          <p:spPr>
            <a:xfrm>
              <a:off x="6623071" y="4577194"/>
              <a:ext cx="1428755" cy="356106"/>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GB" sz="1100" dirty="0">
                  <a:solidFill>
                    <a:prstClr val="black"/>
                  </a:solidFill>
                </a:rPr>
                <a:t>EN 863</a:t>
              </a:r>
            </a:p>
            <a:p>
              <a:pPr algn="ctr">
                <a:lnSpc>
                  <a:spcPct val="90000"/>
                </a:lnSpc>
                <a:defRPr/>
              </a:pPr>
              <a:r>
                <a:rPr lang="en-GB" sz="800" dirty="0">
                  <a:solidFill>
                    <a:prstClr val="black"/>
                  </a:solidFill>
                </a:rPr>
                <a:t>Puncture Resistance</a:t>
              </a:r>
            </a:p>
          </p:txBody>
        </p:sp>
        <p:sp>
          <p:nvSpPr>
            <p:cNvPr id="215" name="Rectangle 214"/>
            <p:cNvSpPr/>
            <p:nvPr/>
          </p:nvSpPr>
          <p:spPr>
            <a:xfrm>
              <a:off x="6628200" y="5029070"/>
              <a:ext cx="1428755" cy="357979"/>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GB" sz="1100" dirty="0" smtClean="0">
                  <a:solidFill>
                    <a:prstClr val="black"/>
                  </a:solidFill>
                </a:rPr>
                <a:t>ISO </a:t>
              </a:r>
              <a:r>
                <a:rPr lang="en-GB" sz="1100" dirty="0">
                  <a:solidFill>
                    <a:prstClr val="black"/>
                  </a:solidFill>
                </a:rPr>
                <a:t>6530</a:t>
              </a:r>
            </a:p>
            <a:p>
              <a:pPr algn="ctr">
                <a:lnSpc>
                  <a:spcPct val="90000"/>
                </a:lnSpc>
                <a:defRPr/>
              </a:pPr>
              <a:r>
                <a:rPr lang="en-GB" sz="700" dirty="0">
                  <a:solidFill>
                    <a:prstClr val="black"/>
                  </a:solidFill>
                </a:rPr>
                <a:t>Chemical penetration/repellence</a:t>
              </a:r>
              <a:endParaRPr lang="en-GB" sz="800" dirty="0">
                <a:solidFill>
                  <a:prstClr val="black"/>
                </a:solidFill>
              </a:endParaRPr>
            </a:p>
          </p:txBody>
        </p:sp>
        <p:sp>
          <p:nvSpPr>
            <p:cNvPr id="216" name="Rectangle 215"/>
            <p:cNvSpPr/>
            <p:nvPr/>
          </p:nvSpPr>
          <p:spPr>
            <a:xfrm>
              <a:off x="6643377" y="6154892"/>
              <a:ext cx="1428755" cy="357980"/>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en-GB" sz="1100" dirty="0" smtClean="0">
                  <a:solidFill>
                    <a:prstClr val="black"/>
                  </a:solidFill>
                </a:rPr>
                <a:t>ISO </a:t>
              </a:r>
              <a:r>
                <a:rPr lang="en-GB" sz="1100" dirty="0">
                  <a:solidFill>
                    <a:prstClr val="black"/>
                  </a:solidFill>
                </a:rPr>
                <a:t>13935-2</a:t>
              </a:r>
            </a:p>
            <a:p>
              <a:pPr algn="ctr">
                <a:lnSpc>
                  <a:spcPct val="80000"/>
                </a:lnSpc>
                <a:defRPr/>
              </a:pPr>
              <a:r>
                <a:rPr lang="en-GB" sz="800" dirty="0">
                  <a:solidFill>
                    <a:prstClr val="black"/>
                  </a:solidFill>
                </a:rPr>
                <a:t>Seam Strength</a:t>
              </a:r>
            </a:p>
          </p:txBody>
        </p:sp>
        <p:sp>
          <p:nvSpPr>
            <p:cNvPr id="217" name="Rectangle 216"/>
            <p:cNvSpPr/>
            <p:nvPr/>
          </p:nvSpPr>
          <p:spPr>
            <a:xfrm>
              <a:off x="4357700" y="2822152"/>
              <a:ext cx="1428755" cy="357980"/>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dirty="0">
                  <a:solidFill>
                    <a:prstClr val="black"/>
                  </a:solidFill>
                </a:rPr>
                <a:t>EN530</a:t>
              </a:r>
            </a:p>
            <a:p>
              <a:pPr algn="ctr">
                <a:defRPr/>
              </a:pPr>
              <a:r>
                <a:rPr lang="en-GB" sz="800" dirty="0">
                  <a:solidFill>
                    <a:prstClr val="black"/>
                  </a:solidFill>
                </a:rPr>
                <a:t>Abrasion Resistance</a:t>
              </a:r>
            </a:p>
          </p:txBody>
        </p:sp>
        <p:sp>
          <p:nvSpPr>
            <p:cNvPr id="218" name="Rectangle 217"/>
            <p:cNvSpPr/>
            <p:nvPr/>
          </p:nvSpPr>
          <p:spPr>
            <a:xfrm>
              <a:off x="4357700" y="3265678"/>
              <a:ext cx="1428755" cy="357979"/>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dirty="0">
                  <a:solidFill>
                    <a:prstClr val="black"/>
                  </a:solidFill>
                </a:rPr>
                <a:t>EN ISO 7854</a:t>
              </a:r>
            </a:p>
            <a:p>
              <a:pPr algn="ctr">
                <a:defRPr/>
              </a:pPr>
              <a:r>
                <a:rPr lang="en-GB" sz="700" dirty="0">
                  <a:solidFill>
                    <a:prstClr val="black"/>
                  </a:solidFill>
                </a:rPr>
                <a:t>Flex Cracking Resistance</a:t>
              </a:r>
              <a:endParaRPr lang="en-GB" sz="300" dirty="0">
                <a:solidFill>
                  <a:prstClr val="black"/>
                </a:solidFill>
              </a:endParaRPr>
            </a:p>
          </p:txBody>
        </p:sp>
        <p:sp>
          <p:nvSpPr>
            <p:cNvPr id="219" name="Rectangle 218"/>
            <p:cNvSpPr/>
            <p:nvPr/>
          </p:nvSpPr>
          <p:spPr>
            <a:xfrm>
              <a:off x="4357700" y="3723879"/>
              <a:ext cx="1428755" cy="357980"/>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dirty="0">
                  <a:solidFill>
                    <a:prstClr val="black"/>
                  </a:solidFill>
                </a:rPr>
                <a:t>EN ISO 9073-4</a:t>
              </a:r>
            </a:p>
            <a:p>
              <a:pPr algn="ctr">
                <a:defRPr/>
              </a:pPr>
              <a:r>
                <a:rPr lang="en-GB" sz="700" dirty="0">
                  <a:solidFill>
                    <a:prstClr val="black"/>
                  </a:solidFill>
                </a:rPr>
                <a:t>Trapezoidal Tear Resistance</a:t>
              </a:r>
              <a:endParaRPr lang="en-GB" sz="600" dirty="0">
                <a:solidFill>
                  <a:prstClr val="black"/>
                </a:solidFill>
              </a:endParaRPr>
            </a:p>
          </p:txBody>
        </p:sp>
        <p:sp>
          <p:nvSpPr>
            <p:cNvPr id="221" name="Rectangle 220"/>
            <p:cNvSpPr/>
            <p:nvPr/>
          </p:nvSpPr>
          <p:spPr>
            <a:xfrm>
              <a:off x="4357700" y="4577194"/>
              <a:ext cx="1428755" cy="357979"/>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GB" sz="1100" dirty="0">
                  <a:solidFill>
                    <a:prstClr val="black"/>
                  </a:solidFill>
                </a:rPr>
                <a:t>EN 863</a:t>
              </a:r>
            </a:p>
            <a:p>
              <a:pPr algn="ctr">
                <a:lnSpc>
                  <a:spcPct val="90000"/>
                </a:lnSpc>
                <a:defRPr/>
              </a:pPr>
              <a:r>
                <a:rPr lang="en-GB" sz="800" dirty="0">
                  <a:solidFill>
                    <a:prstClr val="black"/>
                  </a:solidFill>
                </a:rPr>
                <a:t>Puncture Resistance</a:t>
              </a:r>
            </a:p>
          </p:txBody>
        </p:sp>
        <p:sp>
          <p:nvSpPr>
            <p:cNvPr id="224" name="Rectangle 223"/>
            <p:cNvSpPr/>
            <p:nvPr/>
          </p:nvSpPr>
          <p:spPr>
            <a:xfrm>
              <a:off x="4321982" y="6153018"/>
              <a:ext cx="1428755" cy="357979"/>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en-GB" sz="1100" dirty="0" smtClean="0">
                  <a:solidFill>
                    <a:prstClr val="black"/>
                  </a:solidFill>
                </a:rPr>
                <a:t>ISO </a:t>
              </a:r>
              <a:r>
                <a:rPr lang="en-GB" sz="1100" dirty="0">
                  <a:solidFill>
                    <a:prstClr val="black"/>
                  </a:solidFill>
                </a:rPr>
                <a:t>13935-2</a:t>
              </a:r>
            </a:p>
            <a:p>
              <a:pPr algn="ctr">
                <a:lnSpc>
                  <a:spcPct val="80000"/>
                </a:lnSpc>
                <a:defRPr/>
              </a:pPr>
              <a:r>
                <a:rPr lang="en-GB" sz="800" dirty="0">
                  <a:solidFill>
                    <a:prstClr val="black"/>
                  </a:solidFill>
                </a:rPr>
                <a:t>Seam Strength</a:t>
              </a:r>
            </a:p>
          </p:txBody>
        </p:sp>
        <p:sp>
          <p:nvSpPr>
            <p:cNvPr id="227" name="Rectangle 226"/>
            <p:cNvSpPr/>
            <p:nvPr/>
          </p:nvSpPr>
          <p:spPr>
            <a:xfrm>
              <a:off x="2137304" y="1790383"/>
              <a:ext cx="1428755" cy="357980"/>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dirty="0" smtClean="0">
                  <a:solidFill>
                    <a:prstClr val="black"/>
                  </a:solidFill>
                </a:rPr>
                <a:t>EN </a:t>
              </a:r>
              <a:r>
                <a:rPr lang="en-GB" sz="900" dirty="0">
                  <a:solidFill>
                    <a:prstClr val="black"/>
                  </a:solidFill>
                </a:rPr>
                <a:t>ISO </a:t>
              </a:r>
              <a:r>
                <a:rPr lang="en-GB" sz="900" dirty="0" smtClean="0">
                  <a:solidFill>
                    <a:prstClr val="black"/>
                  </a:solidFill>
                </a:rPr>
                <a:t>17491-4, Method B </a:t>
              </a:r>
              <a:r>
                <a:rPr lang="en-GB" sz="900" dirty="0">
                  <a:solidFill>
                    <a:prstClr val="black"/>
                  </a:solidFill>
                </a:rPr>
                <a:t>Spray Test</a:t>
              </a:r>
            </a:p>
          </p:txBody>
        </p:sp>
        <p:sp>
          <p:nvSpPr>
            <p:cNvPr id="228" name="Rectangle 227"/>
            <p:cNvSpPr/>
            <p:nvPr/>
          </p:nvSpPr>
          <p:spPr>
            <a:xfrm>
              <a:off x="4357700" y="1790383"/>
              <a:ext cx="1428755" cy="357980"/>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dirty="0" smtClean="0">
                  <a:solidFill>
                    <a:prstClr val="black"/>
                  </a:solidFill>
                </a:rPr>
                <a:t>EN ISO 13982-2 </a:t>
              </a:r>
              <a:endParaRPr lang="en-GB" sz="900" dirty="0">
                <a:solidFill>
                  <a:prstClr val="black"/>
                </a:solidFill>
              </a:endParaRPr>
            </a:p>
            <a:p>
              <a:pPr algn="ctr">
                <a:defRPr/>
              </a:pPr>
              <a:r>
                <a:rPr lang="en-GB" sz="900" dirty="0" smtClean="0">
                  <a:solidFill>
                    <a:prstClr val="black"/>
                  </a:solidFill>
                </a:rPr>
                <a:t>Inward Leakage </a:t>
              </a:r>
              <a:r>
                <a:rPr lang="en-GB" sz="900" dirty="0">
                  <a:solidFill>
                    <a:prstClr val="black"/>
                  </a:solidFill>
                </a:rPr>
                <a:t>Test</a:t>
              </a:r>
            </a:p>
          </p:txBody>
        </p:sp>
        <p:sp>
          <p:nvSpPr>
            <p:cNvPr id="229" name="Rectangle 228"/>
            <p:cNvSpPr/>
            <p:nvPr/>
          </p:nvSpPr>
          <p:spPr>
            <a:xfrm>
              <a:off x="6623071" y="1790383"/>
              <a:ext cx="1428755" cy="357980"/>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dirty="0" smtClean="0">
                  <a:solidFill>
                    <a:prstClr val="black"/>
                  </a:solidFill>
                </a:rPr>
                <a:t>EN </a:t>
              </a:r>
              <a:r>
                <a:rPr lang="en-GB" sz="900" dirty="0">
                  <a:solidFill>
                    <a:prstClr val="black"/>
                  </a:solidFill>
                </a:rPr>
                <a:t>ISO </a:t>
              </a:r>
              <a:r>
                <a:rPr lang="en-GB" sz="900" dirty="0" smtClean="0">
                  <a:solidFill>
                    <a:prstClr val="black"/>
                  </a:solidFill>
                </a:rPr>
                <a:t>17491-4, Method A</a:t>
              </a:r>
              <a:endParaRPr lang="en-GB" sz="900" dirty="0">
                <a:solidFill>
                  <a:prstClr val="black"/>
                </a:solidFill>
              </a:endParaRPr>
            </a:p>
            <a:p>
              <a:pPr algn="ctr">
                <a:defRPr/>
              </a:pPr>
              <a:r>
                <a:rPr lang="en-GB" sz="900" dirty="0">
                  <a:solidFill>
                    <a:prstClr val="black"/>
                  </a:solidFill>
                </a:rPr>
                <a:t>Reduced Spray Test</a:t>
              </a:r>
            </a:p>
          </p:txBody>
        </p:sp>
        <p:sp>
          <p:nvSpPr>
            <p:cNvPr id="239" name="Rectangle 238"/>
            <p:cNvSpPr/>
            <p:nvPr/>
          </p:nvSpPr>
          <p:spPr>
            <a:xfrm>
              <a:off x="2137304" y="2779982"/>
              <a:ext cx="1428755" cy="356106"/>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dirty="0">
                  <a:solidFill>
                    <a:prstClr val="black"/>
                  </a:solidFill>
                </a:rPr>
                <a:t>EN530</a:t>
              </a:r>
            </a:p>
            <a:p>
              <a:pPr algn="ctr">
                <a:defRPr/>
              </a:pPr>
              <a:r>
                <a:rPr lang="en-GB" sz="800" dirty="0">
                  <a:solidFill>
                    <a:prstClr val="black"/>
                  </a:solidFill>
                </a:rPr>
                <a:t>Abrasion Resistance</a:t>
              </a:r>
            </a:p>
          </p:txBody>
        </p:sp>
        <p:sp>
          <p:nvSpPr>
            <p:cNvPr id="240" name="Rectangle 239"/>
            <p:cNvSpPr/>
            <p:nvPr/>
          </p:nvSpPr>
          <p:spPr>
            <a:xfrm>
              <a:off x="2137304" y="3229800"/>
              <a:ext cx="1428755" cy="356106"/>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dirty="0">
                  <a:solidFill>
                    <a:prstClr val="black"/>
                  </a:solidFill>
                </a:rPr>
                <a:t>EN ISO 7854</a:t>
              </a:r>
            </a:p>
            <a:p>
              <a:pPr algn="ctr">
                <a:defRPr/>
              </a:pPr>
              <a:r>
                <a:rPr lang="en-GB" sz="700" dirty="0">
                  <a:solidFill>
                    <a:prstClr val="black"/>
                  </a:solidFill>
                </a:rPr>
                <a:t>Flex Cracking Resistance</a:t>
              </a:r>
              <a:endParaRPr lang="en-GB" sz="300" dirty="0">
                <a:solidFill>
                  <a:prstClr val="black"/>
                </a:solidFill>
              </a:endParaRPr>
            </a:p>
          </p:txBody>
        </p:sp>
        <p:sp>
          <p:nvSpPr>
            <p:cNvPr id="241" name="Rectangle 240"/>
            <p:cNvSpPr/>
            <p:nvPr/>
          </p:nvSpPr>
          <p:spPr>
            <a:xfrm>
              <a:off x="2137304" y="3679617"/>
              <a:ext cx="1428755" cy="357979"/>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900" dirty="0">
                  <a:solidFill>
                    <a:prstClr val="black"/>
                  </a:solidFill>
                </a:rPr>
                <a:t>EN ISO 9073-4</a:t>
              </a:r>
            </a:p>
            <a:p>
              <a:pPr algn="ctr">
                <a:defRPr/>
              </a:pPr>
              <a:r>
                <a:rPr lang="en-GB" sz="700" dirty="0">
                  <a:solidFill>
                    <a:prstClr val="black"/>
                  </a:solidFill>
                </a:rPr>
                <a:t>Trapezoidal Tear Resistance</a:t>
              </a:r>
              <a:endParaRPr lang="en-GB" sz="600" dirty="0">
                <a:solidFill>
                  <a:prstClr val="black"/>
                </a:solidFill>
              </a:endParaRPr>
            </a:p>
          </p:txBody>
        </p:sp>
        <p:sp>
          <p:nvSpPr>
            <p:cNvPr id="242" name="Rectangle 241"/>
            <p:cNvSpPr/>
            <p:nvPr/>
          </p:nvSpPr>
          <p:spPr>
            <a:xfrm>
              <a:off x="2137304" y="4129435"/>
              <a:ext cx="1428755" cy="357979"/>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en-GB" sz="1100" dirty="0">
                  <a:solidFill>
                    <a:prstClr val="black"/>
                  </a:solidFill>
                </a:rPr>
                <a:t>EN ISO 13934-1</a:t>
              </a:r>
            </a:p>
            <a:p>
              <a:pPr algn="ctr">
                <a:lnSpc>
                  <a:spcPct val="80000"/>
                </a:lnSpc>
                <a:defRPr/>
              </a:pPr>
              <a:r>
                <a:rPr lang="en-GB" sz="800" dirty="0">
                  <a:solidFill>
                    <a:prstClr val="black"/>
                  </a:solidFill>
                </a:rPr>
                <a:t>Tensile Strength</a:t>
              </a:r>
            </a:p>
          </p:txBody>
        </p:sp>
        <p:sp>
          <p:nvSpPr>
            <p:cNvPr id="243" name="Rectangle 242"/>
            <p:cNvSpPr/>
            <p:nvPr/>
          </p:nvSpPr>
          <p:spPr>
            <a:xfrm>
              <a:off x="2137304" y="4579253"/>
              <a:ext cx="1428755" cy="356106"/>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GB" sz="1100" dirty="0">
                  <a:solidFill>
                    <a:prstClr val="black"/>
                  </a:solidFill>
                </a:rPr>
                <a:t>EN 863</a:t>
              </a:r>
            </a:p>
            <a:p>
              <a:pPr algn="ctr">
                <a:lnSpc>
                  <a:spcPct val="90000"/>
                </a:lnSpc>
                <a:defRPr/>
              </a:pPr>
              <a:r>
                <a:rPr lang="en-GB" sz="800" dirty="0">
                  <a:solidFill>
                    <a:prstClr val="black"/>
                  </a:solidFill>
                </a:rPr>
                <a:t>Puncture Resistance</a:t>
              </a:r>
            </a:p>
          </p:txBody>
        </p:sp>
        <p:sp>
          <p:nvSpPr>
            <p:cNvPr id="246" name="Rectangle 245"/>
            <p:cNvSpPr/>
            <p:nvPr/>
          </p:nvSpPr>
          <p:spPr>
            <a:xfrm>
              <a:off x="2137304" y="6153018"/>
              <a:ext cx="1428755" cy="357980"/>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en-GB" sz="1100" dirty="0" smtClean="0">
                  <a:solidFill>
                    <a:prstClr val="black"/>
                  </a:solidFill>
                </a:rPr>
                <a:t>ISO </a:t>
              </a:r>
              <a:r>
                <a:rPr lang="en-GB" sz="1100" dirty="0">
                  <a:solidFill>
                    <a:prstClr val="black"/>
                  </a:solidFill>
                </a:rPr>
                <a:t>13935-2</a:t>
              </a:r>
            </a:p>
            <a:p>
              <a:pPr algn="ctr">
                <a:lnSpc>
                  <a:spcPct val="80000"/>
                </a:lnSpc>
                <a:defRPr/>
              </a:pPr>
              <a:r>
                <a:rPr lang="en-GB" sz="800" dirty="0">
                  <a:solidFill>
                    <a:prstClr val="black"/>
                  </a:solidFill>
                </a:rPr>
                <a:t>Seam Strength</a:t>
              </a:r>
            </a:p>
          </p:txBody>
        </p:sp>
      </p:grpSp>
      <p:cxnSp>
        <p:nvCxnSpPr>
          <p:cNvPr id="42" name="Elbow Connector 65"/>
          <p:cNvCxnSpPr/>
          <p:nvPr/>
        </p:nvCxnSpPr>
        <p:spPr bwMode="auto">
          <a:xfrm rot="5400000">
            <a:off x="1011237" y="4681537"/>
            <a:ext cx="388938" cy="1588"/>
          </a:xfrm>
          <a:prstGeom prst="bentConnector3">
            <a:avLst>
              <a:gd name="adj1" fmla="val 50000"/>
            </a:avLst>
          </a:prstGeom>
          <a:ln w="25400">
            <a:solidFill>
              <a:srgbClr val="FF66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bwMode="auto">
          <a:xfrm>
            <a:off x="474662" y="3859212"/>
            <a:ext cx="1463675" cy="6127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dirty="0">
                <a:solidFill>
                  <a:prstClr val="black"/>
                </a:solidFill>
              </a:rPr>
              <a:t>Manufacturers </a:t>
            </a:r>
            <a:r>
              <a:rPr lang="en-GB" sz="1200" b="1" dirty="0" smtClean="0">
                <a:solidFill>
                  <a:prstClr val="black"/>
                </a:solidFill>
              </a:rPr>
              <a:t>EC </a:t>
            </a:r>
            <a:r>
              <a:rPr lang="en-GB" sz="1200" b="1" dirty="0">
                <a:solidFill>
                  <a:prstClr val="black"/>
                </a:solidFill>
              </a:rPr>
              <a:t>Declaration of Conformity</a:t>
            </a:r>
            <a:endParaRPr lang="en-GB" sz="900" dirty="0">
              <a:solidFill>
                <a:prstClr val="black"/>
              </a:solidFill>
            </a:endParaRPr>
          </a:p>
        </p:txBody>
      </p:sp>
      <p:cxnSp>
        <p:nvCxnSpPr>
          <p:cNvPr id="47" name="Elbow Connector 65"/>
          <p:cNvCxnSpPr>
            <a:endCxn id="46" idx="0"/>
          </p:cNvCxnSpPr>
          <p:nvPr/>
        </p:nvCxnSpPr>
        <p:spPr bwMode="auto">
          <a:xfrm rot="16200000" flipH="1">
            <a:off x="1072356" y="3725067"/>
            <a:ext cx="263525" cy="4764"/>
          </a:xfrm>
          <a:prstGeom prst="bentConnector3">
            <a:avLst>
              <a:gd name="adj1" fmla="val 50000"/>
            </a:avLst>
          </a:prstGeom>
          <a:ln w="25400">
            <a:solidFill>
              <a:srgbClr val="FF660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85000" name="Picture 6" descr="http://bluguard.com.my/site/en/data/fckfiles/image/Ce-logo.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98462" y="4876800"/>
            <a:ext cx="652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47"/>
          <p:cNvSpPr/>
          <p:nvPr/>
        </p:nvSpPr>
        <p:spPr bwMode="auto">
          <a:xfrm>
            <a:off x="1008062" y="4876800"/>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solidFill>
                  <a:prstClr val="black">
                    <a:lumMod val="95000"/>
                    <a:lumOff val="5000"/>
                  </a:prstClr>
                </a:solidFill>
              </a:rPr>
              <a:t>XXXX</a:t>
            </a:r>
            <a:endParaRPr lang="en-GB" b="1" dirty="0">
              <a:solidFill>
                <a:prstClr val="black">
                  <a:lumMod val="95000"/>
                  <a:lumOff val="5000"/>
                </a:prstClr>
              </a:solidFill>
            </a:endParaRPr>
          </a:p>
        </p:txBody>
      </p:sp>
      <p:sp>
        <p:nvSpPr>
          <p:cNvPr id="49" name="Rectangle 48"/>
          <p:cNvSpPr/>
          <p:nvPr/>
        </p:nvSpPr>
        <p:spPr bwMode="auto">
          <a:xfrm>
            <a:off x="2465910" y="4700587"/>
            <a:ext cx="1428750" cy="486312"/>
          </a:xfrm>
          <a:prstGeom prst="rect">
            <a:avLst/>
          </a:prstGeom>
          <a:solidFill>
            <a:schemeClr val="accent6">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solidFill>
                  <a:prstClr val="black"/>
                </a:solidFill>
              </a:rPr>
              <a:t>EN 374-3 / ISO 6529</a:t>
            </a:r>
          </a:p>
          <a:p>
            <a:pPr algn="ctr">
              <a:defRPr/>
            </a:pPr>
            <a:r>
              <a:rPr lang="en-GB" sz="700" dirty="0" smtClean="0">
                <a:solidFill>
                  <a:prstClr val="black"/>
                </a:solidFill>
              </a:rPr>
              <a:t>Chemical </a:t>
            </a:r>
            <a:r>
              <a:rPr lang="en-GB" sz="700" dirty="0">
                <a:solidFill>
                  <a:prstClr val="black"/>
                </a:solidFill>
              </a:rPr>
              <a:t>permeation </a:t>
            </a:r>
            <a:r>
              <a:rPr lang="en-GB" sz="700" dirty="0" smtClean="0">
                <a:solidFill>
                  <a:prstClr val="black"/>
                </a:solidFill>
              </a:rPr>
              <a:t>resistance</a:t>
            </a:r>
          </a:p>
          <a:p>
            <a:pPr algn="ctr">
              <a:defRPr/>
            </a:pPr>
            <a:r>
              <a:rPr lang="en-GB" sz="700" b="1" dirty="0" smtClean="0">
                <a:solidFill>
                  <a:prstClr val="black"/>
                </a:solidFill>
              </a:rPr>
              <a:t>(Materials &amp; Seams)</a:t>
            </a:r>
            <a:endParaRPr lang="en-GB" sz="700" b="1" dirty="0">
              <a:solidFill>
                <a:prstClr val="black"/>
              </a:solidFill>
            </a:endParaRPr>
          </a:p>
        </p:txBody>
      </p:sp>
      <p:sp>
        <p:nvSpPr>
          <p:cNvPr id="40" name="TextBox 256"/>
          <p:cNvSpPr txBox="1">
            <a:spLocks noChangeArrowheads="1"/>
          </p:cNvSpPr>
          <p:nvPr/>
        </p:nvSpPr>
        <p:spPr bwMode="auto">
          <a:xfrm>
            <a:off x="152400" y="6581775"/>
            <a:ext cx="184461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GB" sz="700" dirty="0" smtClean="0">
                <a:solidFill>
                  <a:schemeClr val="tx1">
                    <a:lumMod val="75000"/>
                    <a:lumOff val="25000"/>
                  </a:schemeClr>
                </a:solidFill>
                <a:latin typeface="Calibri" pitchFamily="34" charset="0"/>
              </a:rPr>
              <a:t>© Microgard Ltd 2008. All Rights Reserved</a:t>
            </a:r>
            <a:endParaRPr lang="en-GB" sz="600" dirty="0" smtClean="0">
              <a:solidFill>
                <a:schemeClr val="tx1">
                  <a:lumMod val="75000"/>
                  <a:lumOff val="25000"/>
                </a:schemeClr>
              </a:solidFill>
              <a:latin typeface="Calibri" pitchFamily="34" charset="0"/>
            </a:endParaRPr>
          </a:p>
        </p:txBody>
      </p:sp>
    </p:spTree>
    <p:extLst>
      <p:ext uri="{BB962C8B-B14F-4D97-AF65-F5344CB8AC3E}">
        <p14:creationId xmlns:p14="http://schemas.microsoft.com/office/powerpoint/2010/main" val="3161061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85750" indent="-285750">
              <a:buFont typeface="Arial" pitchFamily="34" charset="0"/>
              <a:buChar char="•"/>
            </a:pPr>
            <a:r>
              <a:rPr lang="en-GB" sz="2000" dirty="0" smtClean="0"/>
              <a:t>European Directive 89/686/EEC - </a:t>
            </a:r>
            <a:r>
              <a:rPr lang="en-GB" sz="2000" b="1" dirty="0" smtClean="0"/>
              <a:t>“</a:t>
            </a:r>
            <a:r>
              <a:rPr lang="en-GB" sz="2000" b="1" i="1" dirty="0" smtClean="0"/>
              <a:t>The PPE Directive”</a:t>
            </a:r>
          </a:p>
          <a:p>
            <a:pPr marL="285750" indent="-285750">
              <a:buFont typeface="Arial" pitchFamily="34" charset="0"/>
              <a:buChar char="•"/>
            </a:pPr>
            <a:endParaRPr lang="en-GB" sz="2000" dirty="0" smtClean="0"/>
          </a:p>
          <a:p>
            <a:pPr marL="285750" indent="-285750">
              <a:buFont typeface="Arial" pitchFamily="34" charset="0"/>
              <a:buChar char="•"/>
            </a:pPr>
            <a:r>
              <a:rPr lang="en-GB" sz="2000" dirty="0" smtClean="0"/>
              <a:t>Certification of PPE</a:t>
            </a:r>
          </a:p>
          <a:p>
            <a:pPr marL="285750" indent="-285750">
              <a:buFont typeface="Arial" pitchFamily="34" charset="0"/>
              <a:buChar char="•"/>
            </a:pPr>
            <a:endParaRPr lang="en-GB" sz="2000" dirty="0" smtClean="0"/>
          </a:p>
          <a:p>
            <a:pPr marL="285750" indent="-285750">
              <a:buFont typeface="Arial" pitchFamily="34" charset="0"/>
              <a:buChar char="•"/>
            </a:pPr>
            <a:r>
              <a:rPr lang="en-GB" sz="2000" dirty="0" smtClean="0"/>
              <a:t>European Chemical Protective Clothing “Types”</a:t>
            </a:r>
          </a:p>
          <a:p>
            <a:pPr marL="285750" indent="-285750">
              <a:buFont typeface="Arial" pitchFamily="34" charset="0"/>
              <a:buChar char="•"/>
            </a:pPr>
            <a:endParaRPr lang="en-GB" sz="2000" dirty="0" smtClean="0"/>
          </a:p>
          <a:p>
            <a:pPr marL="285750" indent="-285750">
              <a:buFont typeface="Arial" pitchFamily="34" charset="0"/>
              <a:buChar char="•"/>
            </a:pPr>
            <a:r>
              <a:rPr lang="en-GB" sz="2000" dirty="0" smtClean="0"/>
              <a:t>Selection of </a:t>
            </a:r>
            <a:r>
              <a:rPr lang="en-GB" sz="2000" dirty="0"/>
              <a:t>C</a:t>
            </a:r>
            <a:r>
              <a:rPr lang="en-GB" sz="2000" dirty="0" smtClean="0"/>
              <a:t>hemical </a:t>
            </a:r>
            <a:r>
              <a:rPr lang="en-GB" sz="2000" dirty="0"/>
              <a:t>P</a:t>
            </a:r>
            <a:r>
              <a:rPr lang="en-GB" sz="2000" dirty="0" smtClean="0"/>
              <a:t>rotective Clothing</a:t>
            </a:r>
          </a:p>
          <a:p>
            <a:pPr marL="0" indent="0"/>
            <a:endParaRPr lang="en-GB" sz="2000" dirty="0" smtClean="0"/>
          </a:p>
          <a:p>
            <a:pPr marL="342900" indent="-342900">
              <a:buFont typeface="Arial" panose="020B0604020202020204" pitchFamily="34" charset="0"/>
              <a:buChar char="•"/>
            </a:pPr>
            <a:r>
              <a:rPr lang="en-GB" sz="2000" dirty="0" smtClean="0"/>
              <a:t>Correct Wearing of Chemical Protective Clothing</a:t>
            </a:r>
          </a:p>
          <a:p>
            <a:pPr marL="285750" indent="-285750">
              <a:buFont typeface="Arial" pitchFamily="34" charset="0"/>
              <a:buChar char="•"/>
            </a:pPr>
            <a:endParaRPr lang="en-GB" sz="2000" dirty="0"/>
          </a:p>
        </p:txBody>
      </p:sp>
      <p:sp>
        <p:nvSpPr>
          <p:cNvPr id="5" name="TextBox 6"/>
          <p:cNvSpPr txBox="1">
            <a:spLocks noChangeArrowheads="1"/>
          </p:cNvSpPr>
          <p:nvPr/>
        </p:nvSpPr>
        <p:spPr bwMode="auto">
          <a:xfrm>
            <a:off x="533400" y="470848"/>
            <a:ext cx="7045325" cy="461665"/>
          </a:xfrm>
          <a:prstGeom prst="rect">
            <a:avLst/>
          </a:prstGeom>
          <a:noFill/>
          <a:ln w="9525">
            <a:noFill/>
            <a:miter lim="800000"/>
            <a:headEnd/>
            <a:tailEnd/>
          </a:ln>
        </p:spPr>
        <p:txBody>
          <a:bodyPr>
            <a:spAutoFit/>
          </a:bodyPr>
          <a:lstStyle/>
          <a:p>
            <a:r>
              <a:rPr lang="en-GB" sz="2400" b="1" dirty="0" smtClean="0">
                <a:solidFill>
                  <a:schemeClr val="tx1">
                    <a:lumMod val="75000"/>
                    <a:lumOff val="25000"/>
                  </a:schemeClr>
                </a:solidFill>
                <a:latin typeface="Calibri" pitchFamily="34" charset="0"/>
                <a:cs typeface="Arial" pitchFamily="34" charset="0"/>
              </a:rPr>
              <a:t>Topics</a:t>
            </a:r>
            <a:endParaRPr lang="en-GB" sz="2400" b="1" dirty="0">
              <a:solidFill>
                <a:schemeClr val="tx1">
                  <a:lumMod val="75000"/>
                  <a:lumOff val="25000"/>
                </a:schemeClr>
              </a:solidFill>
              <a:latin typeface="Calibri" pitchFamily="34" charset="0"/>
              <a:cs typeface="Arial" pitchFamily="34" charset="0"/>
            </a:endParaRPr>
          </a:p>
        </p:txBody>
      </p:sp>
    </p:spTree>
    <p:extLst>
      <p:ext uri="{BB962C8B-B14F-4D97-AF65-F5344CB8AC3E}">
        <p14:creationId xmlns:p14="http://schemas.microsoft.com/office/powerpoint/2010/main" val="582759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Title 1"/>
          <p:cNvSpPr txBox="1">
            <a:spLocks/>
          </p:cNvSpPr>
          <p:nvPr/>
        </p:nvSpPr>
        <p:spPr bwMode="auto">
          <a:xfrm>
            <a:off x="685800" y="4559300"/>
            <a:ext cx="7772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GB" sz="3200" dirty="0">
                <a:solidFill>
                  <a:schemeClr val="tx1">
                    <a:lumMod val="75000"/>
                    <a:lumOff val="25000"/>
                  </a:schemeClr>
                </a:solidFill>
                <a:latin typeface="Calibri" pitchFamily="34" charset="0"/>
              </a:rPr>
              <a:t/>
            </a:r>
            <a:br>
              <a:rPr lang="en-GB" sz="3200" dirty="0">
                <a:solidFill>
                  <a:schemeClr val="tx1">
                    <a:lumMod val="75000"/>
                    <a:lumOff val="25000"/>
                  </a:schemeClr>
                </a:solidFill>
                <a:latin typeface="Calibri" pitchFamily="34" charset="0"/>
              </a:rPr>
            </a:br>
            <a:r>
              <a:rPr lang="en-GB" sz="3200" dirty="0">
                <a:solidFill>
                  <a:schemeClr val="tx1">
                    <a:lumMod val="75000"/>
                    <a:lumOff val="25000"/>
                  </a:schemeClr>
                </a:solidFill>
                <a:latin typeface="Calibri" pitchFamily="34" charset="0"/>
              </a:rPr>
              <a:t>So </a:t>
            </a:r>
            <a:r>
              <a:rPr lang="en-GB" sz="3200" dirty="0" smtClean="0">
                <a:solidFill>
                  <a:schemeClr val="tx1">
                    <a:lumMod val="75000"/>
                    <a:lumOff val="25000"/>
                  </a:schemeClr>
                </a:solidFill>
                <a:latin typeface="Calibri" pitchFamily="34" charset="0"/>
              </a:rPr>
              <a:t>what </a:t>
            </a:r>
            <a:r>
              <a:rPr lang="en-GB" sz="3200" dirty="0">
                <a:solidFill>
                  <a:schemeClr val="tx1">
                    <a:lumMod val="75000"/>
                    <a:lumOff val="25000"/>
                  </a:schemeClr>
                </a:solidFill>
                <a:latin typeface="Calibri" pitchFamily="34" charset="0"/>
              </a:rPr>
              <a:t>product </a:t>
            </a:r>
            <a:r>
              <a:rPr lang="en-GB" sz="3200" dirty="0" smtClean="0">
                <a:solidFill>
                  <a:schemeClr val="tx1">
                    <a:lumMod val="75000"/>
                    <a:lumOff val="25000"/>
                  </a:schemeClr>
                </a:solidFill>
                <a:latin typeface="Calibri" pitchFamily="34" charset="0"/>
              </a:rPr>
              <a:t>should </a:t>
            </a:r>
            <a:r>
              <a:rPr lang="en-GB" sz="3200" dirty="0">
                <a:solidFill>
                  <a:schemeClr val="tx1">
                    <a:lumMod val="75000"/>
                    <a:lumOff val="25000"/>
                  </a:schemeClr>
                </a:solidFill>
                <a:latin typeface="Calibri" pitchFamily="34" charset="0"/>
              </a:rPr>
              <a:t>I choose…..??</a:t>
            </a:r>
            <a:r>
              <a:rPr lang="en-GB" sz="3200" dirty="0" smtClean="0">
                <a:solidFill>
                  <a:schemeClr val="tx1">
                    <a:lumMod val="75000"/>
                    <a:lumOff val="25000"/>
                  </a:schemeClr>
                </a:solidFill>
                <a:latin typeface="Calibri" pitchFamily="34" charset="0"/>
              </a:rPr>
              <a:t>?</a:t>
            </a:r>
            <a:r>
              <a:rPr lang="en-GB" sz="3200" dirty="0">
                <a:solidFill>
                  <a:schemeClr val="tx1">
                    <a:lumMod val="75000"/>
                    <a:lumOff val="25000"/>
                  </a:schemeClr>
                </a:solidFill>
                <a:latin typeface="Calibri" pitchFamily="34" charset="0"/>
              </a:rPr>
              <a:t/>
            </a:r>
            <a:br>
              <a:rPr lang="en-GB" sz="3200" dirty="0">
                <a:solidFill>
                  <a:schemeClr val="tx1">
                    <a:lumMod val="75000"/>
                    <a:lumOff val="25000"/>
                  </a:schemeClr>
                </a:solidFill>
                <a:latin typeface="Calibri" pitchFamily="34" charset="0"/>
              </a:rPr>
            </a:br>
            <a:endParaRPr lang="en-GB" sz="3200" dirty="0">
              <a:solidFill>
                <a:schemeClr val="tx1">
                  <a:lumMod val="75000"/>
                  <a:lumOff val="25000"/>
                </a:schemeClr>
              </a:solidFill>
              <a:latin typeface="Calibri" pitchFamily="34" charset="0"/>
            </a:endParaRPr>
          </a:p>
        </p:txBody>
      </p:sp>
      <p:pic>
        <p:nvPicPr>
          <p:cNvPr id="3" name="Picture 2" descr="thinkpg-36-redraw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4715" y="1663700"/>
            <a:ext cx="1555485" cy="3153837"/>
          </a:xfrm>
          <a:prstGeom prst="rect">
            <a:avLst/>
          </a:prstGeom>
        </p:spPr>
      </p:pic>
    </p:spTree>
    <p:extLst>
      <p:ext uri="{BB962C8B-B14F-4D97-AF65-F5344CB8AC3E}">
        <p14:creationId xmlns:p14="http://schemas.microsoft.com/office/powerpoint/2010/main" val="264925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6"/>
          <p:cNvSpPr txBox="1">
            <a:spLocks noChangeArrowheads="1"/>
          </p:cNvSpPr>
          <p:nvPr/>
        </p:nvSpPr>
        <p:spPr bwMode="auto">
          <a:xfrm>
            <a:off x="533400" y="604837"/>
            <a:ext cx="7045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GB" sz="2400" b="1" dirty="0" smtClean="0">
                <a:solidFill>
                  <a:schemeClr val="tx1">
                    <a:lumMod val="75000"/>
                    <a:lumOff val="25000"/>
                  </a:schemeClr>
                </a:solidFill>
                <a:latin typeface="Calibri" pitchFamily="34" charset="0"/>
                <a:cs typeface="Arial" pitchFamily="34" charset="0"/>
              </a:rPr>
              <a:t>The Use of Personal Protective Equipment</a:t>
            </a:r>
          </a:p>
        </p:txBody>
      </p:sp>
      <p:sp>
        <p:nvSpPr>
          <p:cNvPr id="9" name="Text Box 7"/>
          <p:cNvSpPr txBox="1">
            <a:spLocks noChangeArrowheads="1"/>
          </p:cNvSpPr>
          <p:nvPr/>
        </p:nvSpPr>
        <p:spPr bwMode="auto">
          <a:xfrm>
            <a:off x="609600" y="1600200"/>
            <a:ext cx="6264275" cy="1107996"/>
          </a:xfrm>
          <a:prstGeom prst="rect">
            <a:avLst/>
          </a:prstGeom>
          <a:noFill/>
          <a:ln w="9525">
            <a:noFill/>
            <a:miter lim="800000"/>
            <a:headEnd/>
            <a:tailEnd/>
          </a:ln>
        </p:spPr>
        <p:txBody>
          <a:bodyPr>
            <a:spAutoFit/>
          </a:bodyPr>
          <a:lstStyle/>
          <a:p>
            <a:pPr>
              <a:spcBef>
                <a:spcPct val="50000"/>
              </a:spcBef>
              <a:defRPr/>
            </a:pPr>
            <a:r>
              <a:rPr lang="en-GB" b="1" dirty="0">
                <a:solidFill>
                  <a:schemeClr val="tx1">
                    <a:lumMod val="75000"/>
                    <a:lumOff val="25000"/>
                  </a:schemeClr>
                </a:solidFill>
              </a:rPr>
              <a:t>Questions to ask before considering PPE</a:t>
            </a:r>
          </a:p>
          <a:p>
            <a:pPr marL="342900" indent="-342900">
              <a:spcBef>
                <a:spcPct val="50000"/>
              </a:spcBef>
              <a:buFontTx/>
              <a:buAutoNum type="arabicPeriod"/>
              <a:defRPr/>
            </a:pPr>
            <a:r>
              <a:rPr lang="en-GB" sz="1600" b="1" dirty="0">
                <a:solidFill>
                  <a:schemeClr val="tx1">
                    <a:lumMod val="75000"/>
                    <a:lumOff val="25000"/>
                  </a:schemeClr>
                </a:solidFill>
              </a:rPr>
              <a:t>Can I get rid of the hazard altogether?</a:t>
            </a:r>
          </a:p>
          <a:p>
            <a:pPr marL="342900" indent="-342900">
              <a:spcBef>
                <a:spcPct val="50000"/>
              </a:spcBef>
              <a:buFontTx/>
              <a:buAutoNum type="arabicPeriod"/>
              <a:defRPr/>
            </a:pPr>
            <a:r>
              <a:rPr lang="en-GB" sz="1600" b="1" dirty="0">
                <a:solidFill>
                  <a:schemeClr val="tx1">
                    <a:lumMod val="75000"/>
                    <a:lumOff val="25000"/>
                  </a:schemeClr>
                </a:solidFill>
              </a:rPr>
              <a:t>If not, how can I control the risks so that harm is unlikely?</a:t>
            </a:r>
          </a:p>
        </p:txBody>
      </p:sp>
      <p:sp>
        <p:nvSpPr>
          <p:cNvPr id="10" name="Text Box 7"/>
          <p:cNvSpPr txBox="1">
            <a:spLocks noChangeArrowheads="1"/>
          </p:cNvSpPr>
          <p:nvPr/>
        </p:nvSpPr>
        <p:spPr bwMode="auto">
          <a:xfrm>
            <a:off x="609600" y="3147298"/>
            <a:ext cx="7315200" cy="2339102"/>
          </a:xfrm>
          <a:prstGeom prst="rect">
            <a:avLst/>
          </a:prstGeom>
          <a:noFill/>
          <a:ln w="9525">
            <a:noFill/>
            <a:miter lim="800000"/>
            <a:headEnd/>
            <a:tailEnd/>
          </a:ln>
        </p:spPr>
        <p:txBody>
          <a:bodyPr>
            <a:spAutoFit/>
          </a:bodyPr>
          <a:lstStyle/>
          <a:p>
            <a:pPr>
              <a:spcBef>
                <a:spcPct val="50000"/>
              </a:spcBef>
              <a:defRPr/>
            </a:pPr>
            <a:r>
              <a:rPr lang="en-GB" b="1" dirty="0">
                <a:solidFill>
                  <a:schemeClr val="tx1">
                    <a:lumMod val="75000"/>
                    <a:lumOff val="25000"/>
                  </a:schemeClr>
                </a:solidFill>
              </a:rPr>
              <a:t>Controlling risks – options;</a:t>
            </a:r>
          </a:p>
          <a:p>
            <a:pPr marL="342900" indent="-342900">
              <a:spcBef>
                <a:spcPct val="50000"/>
              </a:spcBef>
              <a:buFont typeface="+mj-lt"/>
              <a:buAutoNum type="alphaLcParenR"/>
              <a:defRPr/>
            </a:pPr>
            <a:r>
              <a:rPr lang="en-GB" sz="1600" b="1" dirty="0">
                <a:solidFill>
                  <a:schemeClr val="tx1">
                    <a:lumMod val="75000"/>
                    <a:lumOff val="25000"/>
                  </a:schemeClr>
                </a:solidFill>
              </a:rPr>
              <a:t>Try a less risky option, e.g. use alternative chemicals</a:t>
            </a:r>
          </a:p>
          <a:p>
            <a:pPr marL="342900" indent="-342900">
              <a:spcBef>
                <a:spcPct val="50000"/>
              </a:spcBef>
              <a:buFont typeface="+mj-lt"/>
              <a:buAutoNum type="alphaLcParenR"/>
              <a:defRPr/>
            </a:pPr>
            <a:r>
              <a:rPr lang="en-GB" sz="1600" b="1" dirty="0">
                <a:solidFill>
                  <a:schemeClr val="tx1">
                    <a:lumMod val="75000"/>
                    <a:lumOff val="25000"/>
                  </a:schemeClr>
                </a:solidFill>
              </a:rPr>
              <a:t>Prevent access to the hazard, e.g. by guarding</a:t>
            </a:r>
          </a:p>
          <a:p>
            <a:pPr marL="342900" indent="-342900">
              <a:spcBef>
                <a:spcPct val="50000"/>
              </a:spcBef>
              <a:buFont typeface="+mj-lt"/>
              <a:buAutoNum type="alphaLcParenR"/>
              <a:defRPr/>
            </a:pPr>
            <a:r>
              <a:rPr lang="en-GB" sz="1600" b="1" dirty="0">
                <a:solidFill>
                  <a:schemeClr val="tx1">
                    <a:lumMod val="75000"/>
                    <a:lumOff val="25000"/>
                  </a:schemeClr>
                </a:solidFill>
              </a:rPr>
              <a:t>Organise work to reduce exposure to the hazards, e.g. automatic rather than manual transfer of hazardous substances</a:t>
            </a:r>
          </a:p>
          <a:p>
            <a:pPr marL="342900" indent="-342900">
              <a:spcBef>
                <a:spcPct val="50000"/>
              </a:spcBef>
              <a:buFontTx/>
              <a:buAutoNum type="alphaLcParenR"/>
              <a:defRPr/>
            </a:pPr>
            <a:r>
              <a:rPr lang="en-GB" sz="1600" b="1" dirty="0">
                <a:solidFill>
                  <a:schemeClr val="tx1">
                    <a:lumMod val="75000"/>
                    <a:lumOff val="25000"/>
                  </a:schemeClr>
                </a:solidFill>
              </a:rPr>
              <a:t>If  after all of the above there is still residual risk, then PPE will need to be provided</a:t>
            </a:r>
          </a:p>
        </p:txBody>
      </p:sp>
      <p:sp>
        <p:nvSpPr>
          <p:cNvPr id="16" name="Text Box 7"/>
          <p:cNvSpPr txBox="1">
            <a:spLocks noChangeArrowheads="1"/>
          </p:cNvSpPr>
          <p:nvPr/>
        </p:nvSpPr>
        <p:spPr bwMode="auto">
          <a:xfrm>
            <a:off x="609600" y="5927800"/>
            <a:ext cx="8001000" cy="320600"/>
          </a:xfrm>
          <a:prstGeom prst="rect">
            <a:avLst/>
          </a:prstGeom>
          <a:solidFill>
            <a:srgbClr val="FF0000"/>
          </a:solidFill>
          <a:ln>
            <a:noFill/>
          </a:ln>
          <a:extLst/>
        </p:spPr>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lnSpc>
                <a:spcPct val="80000"/>
              </a:lnSpc>
              <a:spcBef>
                <a:spcPct val="50000"/>
              </a:spcBef>
              <a:spcAft>
                <a:spcPct val="0"/>
              </a:spcAft>
            </a:pPr>
            <a:r>
              <a:rPr lang="en-GB" sz="1780" b="1" dirty="0" smtClean="0">
                <a:solidFill>
                  <a:schemeClr val="bg1"/>
                </a:solidFill>
                <a:latin typeface="Calibri" pitchFamily="34" charset="0"/>
              </a:rPr>
              <a:t>RISK = (Probability of an accident occurring) x (expected loss in case of an accident) </a:t>
            </a:r>
          </a:p>
        </p:txBody>
      </p:sp>
    </p:spTree>
    <p:extLst>
      <p:ext uri="{BB962C8B-B14F-4D97-AF65-F5344CB8AC3E}">
        <p14:creationId xmlns:p14="http://schemas.microsoft.com/office/powerpoint/2010/main" val="819355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Box 6"/>
          <p:cNvSpPr txBox="1">
            <a:spLocks noChangeArrowheads="1"/>
          </p:cNvSpPr>
          <p:nvPr/>
        </p:nvSpPr>
        <p:spPr bwMode="auto">
          <a:xfrm>
            <a:off x="533400" y="381000"/>
            <a:ext cx="7045325" cy="763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lnSpc>
                <a:spcPct val="90000"/>
              </a:lnSpc>
              <a:spcBef>
                <a:spcPct val="0"/>
              </a:spcBef>
              <a:spcAft>
                <a:spcPct val="0"/>
              </a:spcAft>
            </a:pPr>
            <a:r>
              <a:rPr lang="en-GB" sz="2400" b="1" dirty="0" smtClean="0">
                <a:solidFill>
                  <a:schemeClr val="tx1">
                    <a:lumMod val="75000"/>
                    <a:lumOff val="25000"/>
                  </a:schemeClr>
                </a:solidFill>
                <a:latin typeface="Calibri" pitchFamily="34" charset="0"/>
                <a:cs typeface="Arial" pitchFamily="34" charset="0"/>
              </a:rPr>
              <a:t>The Use of Personal Protective Equipment</a:t>
            </a:r>
          </a:p>
          <a:p>
            <a:pPr eaLnBrk="1" fontAlgn="base" hangingPunct="1">
              <a:lnSpc>
                <a:spcPct val="90000"/>
              </a:lnSpc>
              <a:spcBef>
                <a:spcPct val="0"/>
              </a:spcBef>
              <a:spcAft>
                <a:spcPct val="0"/>
              </a:spcAft>
            </a:pPr>
            <a:r>
              <a:rPr lang="en-GB" sz="2400" dirty="0" smtClean="0">
                <a:solidFill>
                  <a:schemeClr val="tx1">
                    <a:lumMod val="75000"/>
                    <a:lumOff val="25000"/>
                  </a:schemeClr>
                </a:solidFill>
                <a:latin typeface="Calibri" pitchFamily="34" charset="0"/>
                <a:cs typeface="Arial" pitchFamily="34" charset="0"/>
              </a:rPr>
              <a:t>Assessing suitable PPE</a:t>
            </a:r>
          </a:p>
        </p:txBody>
      </p:sp>
      <p:sp>
        <p:nvSpPr>
          <p:cNvPr id="8" name="Text Box 7"/>
          <p:cNvSpPr txBox="1">
            <a:spLocks noChangeArrowheads="1"/>
          </p:cNvSpPr>
          <p:nvPr/>
        </p:nvSpPr>
        <p:spPr bwMode="auto">
          <a:xfrm>
            <a:off x="533400" y="1728788"/>
            <a:ext cx="7772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GB" b="1" dirty="0" smtClean="0">
                <a:solidFill>
                  <a:schemeClr val="tx1">
                    <a:lumMod val="75000"/>
                    <a:lumOff val="25000"/>
                  </a:schemeClr>
                </a:solidFill>
                <a:latin typeface="Calibri" pitchFamily="34" charset="0"/>
              </a:rPr>
              <a:t>Questions to ask when assessing PPE suitability</a:t>
            </a:r>
          </a:p>
          <a:p>
            <a:pPr eaLnBrk="1" fontAlgn="base" hangingPunct="1">
              <a:spcBef>
                <a:spcPct val="50000"/>
              </a:spcBef>
              <a:spcAft>
                <a:spcPct val="0"/>
              </a:spcAft>
              <a:buFont typeface="Arial" pitchFamily="34" charset="0"/>
              <a:buChar char="•"/>
            </a:pPr>
            <a:r>
              <a:rPr lang="en-GB" b="1" dirty="0" smtClean="0">
                <a:solidFill>
                  <a:schemeClr val="tx1">
                    <a:lumMod val="75000"/>
                    <a:lumOff val="25000"/>
                  </a:schemeClr>
                </a:solidFill>
                <a:latin typeface="Calibri" pitchFamily="34" charset="0"/>
              </a:rPr>
              <a:t> </a:t>
            </a:r>
            <a:r>
              <a:rPr lang="en-GB" dirty="0" smtClean="0">
                <a:solidFill>
                  <a:schemeClr val="tx1">
                    <a:lumMod val="75000"/>
                    <a:lumOff val="25000"/>
                  </a:schemeClr>
                </a:solidFill>
                <a:latin typeface="Calibri" pitchFamily="34" charset="0"/>
              </a:rPr>
              <a:t>Is it appropriate for the risks involved and the conditions at the place where exposure to the risk may occur?</a:t>
            </a:r>
          </a:p>
          <a:p>
            <a:pPr eaLnBrk="1" fontAlgn="base" hangingPunct="1">
              <a:spcBef>
                <a:spcPct val="50000"/>
              </a:spcBef>
              <a:spcAft>
                <a:spcPct val="0"/>
              </a:spcAft>
              <a:buFont typeface="Arial" pitchFamily="34" charset="0"/>
              <a:buChar char="•"/>
            </a:pPr>
            <a:r>
              <a:rPr lang="en-GB" b="1" dirty="0" smtClean="0">
                <a:solidFill>
                  <a:schemeClr val="tx1">
                    <a:lumMod val="75000"/>
                    <a:lumOff val="25000"/>
                  </a:schemeClr>
                </a:solidFill>
                <a:latin typeface="Calibri" pitchFamily="34" charset="0"/>
              </a:rPr>
              <a:t> </a:t>
            </a:r>
            <a:r>
              <a:rPr lang="en-GB" dirty="0" smtClean="0">
                <a:solidFill>
                  <a:schemeClr val="tx1">
                    <a:lumMod val="75000"/>
                    <a:lumOff val="25000"/>
                  </a:schemeClr>
                </a:solidFill>
                <a:latin typeface="Calibri" pitchFamily="34" charset="0"/>
              </a:rPr>
              <a:t>Does it prevent or adequately control the risks involved without increasing the </a:t>
            </a:r>
            <a:r>
              <a:rPr lang="en-GB" dirty="0">
                <a:solidFill>
                  <a:schemeClr val="tx1">
                    <a:lumMod val="75000"/>
                    <a:lumOff val="25000"/>
                  </a:schemeClr>
                </a:solidFill>
                <a:latin typeface="Calibri" pitchFamily="34" charset="0"/>
              </a:rPr>
              <a:t> </a:t>
            </a:r>
            <a:r>
              <a:rPr lang="en-GB" dirty="0" smtClean="0">
                <a:solidFill>
                  <a:schemeClr val="tx1">
                    <a:lumMod val="75000"/>
                    <a:lumOff val="25000"/>
                  </a:schemeClr>
                </a:solidFill>
                <a:latin typeface="Calibri" pitchFamily="34" charset="0"/>
              </a:rPr>
              <a:t>     overall level of risk?</a:t>
            </a:r>
          </a:p>
          <a:p>
            <a:pPr eaLnBrk="1" fontAlgn="base" hangingPunct="1">
              <a:spcBef>
                <a:spcPct val="50000"/>
              </a:spcBef>
              <a:spcAft>
                <a:spcPct val="0"/>
              </a:spcAft>
              <a:buFont typeface="Arial" pitchFamily="34" charset="0"/>
              <a:buChar char="•"/>
            </a:pPr>
            <a:r>
              <a:rPr lang="en-GB" dirty="0" smtClean="0">
                <a:solidFill>
                  <a:schemeClr val="tx1">
                    <a:lumMod val="75000"/>
                    <a:lumOff val="25000"/>
                  </a:schemeClr>
                </a:solidFill>
                <a:latin typeface="Calibri" pitchFamily="34" charset="0"/>
              </a:rPr>
              <a:t> Can it be adjusted to fit the wearer correctly?</a:t>
            </a:r>
          </a:p>
          <a:p>
            <a:pPr eaLnBrk="1" fontAlgn="base" hangingPunct="1">
              <a:spcBef>
                <a:spcPct val="50000"/>
              </a:spcBef>
              <a:spcAft>
                <a:spcPct val="0"/>
              </a:spcAft>
              <a:buFont typeface="Arial" pitchFamily="34" charset="0"/>
              <a:buChar char="•"/>
            </a:pPr>
            <a:r>
              <a:rPr lang="en-GB" dirty="0" smtClean="0">
                <a:solidFill>
                  <a:schemeClr val="tx1">
                    <a:lumMod val="75000"/>
                    <a:lumOff val="25000"/>
                  </a:schemeClr>
                </a:solidFill>
                <a:latin typeface="Calibri" pitchFamily="34" charset="0"/>
              </a:rPr>
              <a:t> Has the state of health of those who will be wearing it been taken into account?</a:t>
            </a:r>
          </a:p>
          <a:p>
            <a:pPr eaLnBrk="1" fontAlgn="base" hangingPunct="1">
              <a:spcBef>
                <a:spcPct val="50000"/>
              </a:spcBef>
              <a:spcAft>
                <a:spcPct val="0"/>
              </a:spcAft>
              <a:buFont typeface="Arial" pitchFamily="34" charset="0"/>
              <a:buChar char="•"/>
            </a:pPr>
            <a:r>
              <a:rPr lang="en-GB" dirty="0" smtClean="0">
                <a:solidFill>
                  <a:schemeClr val="tx1">
                    <a:lumMod val="75000"/>
                    <a:lumOff val="25000"/>
                  </a:schemeClr>
                </a:solidFill>
                <a:latin typeface="Calibri" pitchFamily="34" charset="0"/>
              </a:rPr>
              <a:t> What are the needs of the job and the demands it places on the wearer? </a:t>
            </a:r>
          </a:p>
          <a:p>
            <a:pPr eaLnBrk="1" fontAlgn="base" hangingPunct="1">
              <a:spcBef>
                <a:spcPct val="50000"/>
              </a:spcBef>
              <a:spcAft>
                <a:spcPct val="0"/>
              </a:spcAft>
              <a:buFont typeface="Arial" pitchFamily="34" charset="0"/>
              <a:buChar char="•"/>
            </a:pPr>
            <a:r>
              <a:rPr lang="en-GB" dirty="0" smtClean="0">
                <a:solidFill>
                  <a:schemeClr val="tx1">
                    <a:lumMod val="75000"/>
                    <a:lumOff val="25000"/>
                  </a:schemeClr>
                </a:solidFill>
                <a:latin typeface="Calibri" pitchFamily="34" charset="0"/>
              </a:rPr>
              <a:t> If more than one item of PPE is being worn, </a:t>
            </a:r>
            <a:r>
              <a:rPr lang="en-GB" b="1" u="sng" dirty="0" smtClean="0">
                <a:solidFill>
                  <a:schemeClr val="tx1">
                    <a:lumMod val="75000"/>
                    <a:lumOff val="25000"/>
                  </a:schemeClr>
                </a:solidFill>
                <a:latin typeface="Calibri" pitchFamily="34" charset="0"/>
              </a:rPr>
              <a:t>are they compatible? </a:t>
            </a:r>
          </a:p>
          <a:p>
            <a:pPr eaLnBrk="1" fontAlgn="base" hangingPunct="1">
              <a:spcBef>
                <a:spcPct val="50000"/>
              </a:spcBef>
              <a:spcAft>
                <a:spcPct val="0"/>
              </a:spcAft>
              <a:buFont typeface="Arial" pitchFamily="34" charset="0"/>
              <a:buChar char="•"/>
            </a:pPr>
            <a:endParaRPr lang="en-GB" sz="1600" b="1" dirty="0" smtClean="0">
              <a:solidFill>
                <a:schemeClr val="tx1">
                  <a:lumMod val="75000"/>
                  <a:lumOff val="25000"/>
                </a:schemeClr>
              </a:solidFill>
              <a:latin typeface="Calibri" pitchFamily="34" charset="0"/>
            </a:endParaRPr>
          </a:p>
        </p:txBody>
      </p:sp>
      <p:pic>
        <p:nvPicPr>
          <p:cNvPr id="5" name="Picture 2" descr="http://www.senojflags.com/images/national-flags/European-Union-Flag.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86400"/>
            <a:ext cx="14779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396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Box 6"/>
          <p:cNvSpPr txBox="1">
            <a:spLocks noChangeArrowheads="1"/>
          </p:cNvSpPr>
          <p:nvPr/>
        </p:nvSpPr>
        <p:spPr bwMode="auto">
          <a:xfrm>
            <a:off x="533400" y="381000"/>
            <a:ext cx="7045325" cy="763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lnSpc>
                <a:spcPct val="90000"/>
              </a:lnSpc>
              <a:spcBef>
                <a:spcPct val="0"/>
              </a:spcBef>
              <a:spcAft>
                <a:spcPct val="0"/>
              </a:spcAft>
            </a:pPr>
            <a:r>
              <a:rPr lang="en-GB" sz="2400" b="1" dirty="0" smtClean="0">
                <a:solidFill>
                  <a:schemeClr val="tx1">
                    <a:lumMod val="75000"/>
                    <a:lumOff val="25000"/>
                  </a:schemeClr>
                </a:solidFill>
                <a:latin typeface="Calibri" pitchFamily="34" charset="0"/>
                <a:cs typeface="Arial" pitchFamily="34" charset="0"/>
              </a:rPr>
              <a:t>The Use of Personal Protective Equipment</a:t>
            </a:r>
          </a:p>
          <a:p>
            <a:pPr eaLnBrk="1" fontAlgn="base" hangingPunct="1">
              <a:lnSpc>
                <a:spcPct val="90000"/>
              </a:lnSpc>
              <a:spcBef>
                <a:spcPct val="0"/>
              </a:spcBef>
              <a:spcAft>
                <a:spcPct val="0"/>
              </a:spcAft>
            </a:pPr>
            <a:r>
              <a:rPr lang="en-GB" sz="2400" dirty="0" smtClean="0">
                <a:solidFill>
                  <a:schemeClr val="tx1">
                    <a:lumMod val="75000"/>
                    <a:lumOff val="25000"/>
                  </a:schemeClr>
                </a:solidFill>
                <a:latin typeface="Calibri" pitchFamily="34" charset="0"/>
                <a:cs typeface="Arial" pitchFamily="34" charset="0"/>
              </a:rPr>
              <a:t>Directive 89/656/EEC</a:t>
            </a:r>
          </a:p>
        </p:txBody>
      </p:sp>
      <p:sp>
        <p:nvSpPr>
          <p:cNvPr id="77827" name="Rectangle 2"/>
          <p:cNvSpPr>
            <a:spLocks noChangeArrowheads="1"/>
          </p:cNvSpPr>
          <p:nvPr/>
        </p:nvSpPr>
        <p:spPr bwMode="auto">
          <a:xfrm>
            <a:off x="533400" y="5710238"/>
            <a:ext cx="8610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ase">
              <a:spcBef>
                <a:spcPct val="0"/>
              </a:spcBef>
              <a:spcAft>
                <a:spcPct val="0"/>
              </a:spcAft>
              <a:tabLst>
                <a:tab pos="457200" algn="l"/>
                <a:tab pos="685800" algn="l"/>
              </a:tabLst>
            </a:pPr>
            <a:r>
              <a:rPr lang="en-GB" sz="2400" dirty="0" smtClean="0">
                <a:solidFill>
                  <a:schemeClr val="tx1">
                    <a:lumMod val="75000"/>
                    <a:lumOff val="25000"/>
                  </a:schemeClr>
                </a:solidFill>
                <a:ea typeface="Calibri" pitchFamily="34" charset="0"/>
                <a:cs typeface="Times New Roman" pitchFamily="18" charset="0"/>
              </a:rPr>
              <a:t>These are the obligations of the employer!</a:t>
            </a:r>
          </a:p>
        </p:txBody>
      </p:sp>
      <p:sp>
        <p:nvSpPr>
          <p:cNvPr id="13" name="Rounded Rectangle 12"/>
          <p:cNvSpPr/>
          <p:nvPr/>
        </p:nvSpPr>
        <p:spPr>
          <a:xfrm>
            <a:off x="3429000" y="1524000"/>
            <a:ext cx="2286000" cy="3657600"/>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schemeClr val="tx1">
                    <a:lumMod val="75000"/>
                    <a:lumOff val="25000"/>
                  </a:schemeClr>
                </a:solidFill>
              </a:rPr>
              <a:t>ARTICLE 4</a:t>
            </a:r>
          </a:p>
          <a:p>
            <a:pPr>
              <a:defRPr/>
            </a:pPr>
            <a:endParaRPr lang="en-GB" sz="1200" dirty="0">
              <a:solidFill>
                <a:schemeClr val="tx1">
                  <a:lumMod val="75000"/>
                  <a:lumOff val="25000"/>
                </a:schemeClr>
              </a:solidFill>
            </a:endParaRPr>
          </a:p>
          <a:p>
            <a:pPr>
              <a:buFont typeface="Arial" pitchFamily="34" charset="0"/>
              <a:buChar char="•"/>
              <a:defRPr/>
            </a:pPr>
            <a:r>
              <a:rPr lang="en-GB" sz="1200" b="1" dirty="0">
                <a:solidFill>
                  <a:schemeClr val="tx1">
                    <a:lumMod val="75000"/>
                    <a:lumOff val="25000"/>
                  </a:schemeClr>
                </a:solidFill>
              </a:rPr>
              <a:t> Ensure the PPE conforms  with EU Regulations</a:t>
            </a:r>
          </a:p>
          <a:p>
            <a:pPr>
              <a:defRPr/>
            </a:pPr>
            <a:endParaRPr lang="en-GB" sz="1200" b="1" dirty="0">
              <a:solidFill>
                <a:schemeClr val="tx1">
                  <a:lumMod val="75000"/>
                  <a:lumOff val="25000"/>
                </a:schemeClr>
              </a:solidFill>
            </a:endParaRPr>
          </a:p>
          <a:p>
            <a:pPr>
              <a:buFont typeface="Arial" pitchFamily="34" charset="0"/>
              <a:buChar char="•"/>
              <a:defRPr/>
            </a:pPr>
            <a:r>
              <a:rPr lang="en-GB" sz="1200" b="1" dirty="0">
                <a:solidFill>
                  <a:schemeClr val="tx1">
                    <a:lumMod val="75000"/>
                    <a:lumOff val="25000"/>
                  </a:schemeClr>
                </a:solidFill>
              </a:rPr>
              <a:t> Inform the user of the risk</a:t>
            </a:r>
          </a:p>
          <a:p>
            <a:pPr>
              <a:defRPr/>
            </a:pPr>
            <a:r>
              <a:rPr lang="en-GB" sz="1200" b="1" dirty="0">
                <a:solidFill>
                  <a:schemeClr val="tx1">
                    <a:lumMod val="75000"/>
                    <a:lumOff val="25000"/>
                  </a:schemeClr>
                </a:solidFill>
              </a:rPr>
              <a:t>involved and train them about the right use </a:t>
            </a:r>
            <a:r>
              <a:rPr lang="en-GB" sz="1200" b="1" dirty="0" smtClean="0">
                <a:solidFill>
                  <a:schemeClr val="tx1">
                    <a:lumMod val="75000"/>
                    <a:lumOff val="25000"/>
                  </a:schemeClr>
                </a:solidFill>
              </a:rPr>
              <a:t>of</a:t>
            </a:r>
            <a:br>
              <a:rPr lang="en-GB" sz="1200" b="1" dirty="0" smtClean="0">
                <a:solidFill>
                  <a:schemeClr val="tx1">
                    <a:lumMod val="75000"/>
                    <a:lumOff val="25000"/>
                  </a:schemeClr>
                </a:solidFill>
              </a:rPr>
            </a:br>
            <a:r>
              <a:rPr lang="en-GB" sz="1200" b="1" dirty="0" smtClean="0">
                <a:solidFill>
                  <a:schemeClr val="tx1">
                    <a:lumMod val="75000"/>
                    <a:lumOff val="25000"/>
                  </a:schemeClr>
                </a:solidFill>
              </a:rPr>
              <a:t>the </a:t>
            </a:r>
            <a:r>
              <a:rPr lang="en-GB" sz="1200" b="1" dirty="0">
                <a:solidFill>
                  <a:schemeClr val="tx1">
                    <a:lumMod val="75000"/>
                    <a:lumOff val="25000"/>
                  </a:schemeClr>
                </a:solidFill>
              </a:rPr>
              <a:t>PPE</a:t>
            </a:r>
          </a:p>
          <a:p>
            <a:pPr>
              <a:defRPr/>
            </a:pPr>
            <a:endParaRPr lang="en-GB" sz="1200" b="1" dirty="0">
              <a:solidFill>
                <a:schemeClr val="tx1">
                  <a:lumMod val="75000"/>
                  <a:lumOff val="25000"/>
                </a:schemeClr>
              </a:solidFill>
            </a:endParaRPr>
          </a:p>
          <a:p>
            <a:pPr>
              <a:buFont typeface="Arial" pitchFamily="34" charset="0"/>
              <a:buChar char="•"/>
              <a:defRPr/>
            </a:pPr>
            <a:r>
              <a:rPr lang="en-GB" sz="1200" b="1" dirty="0">
                <a:solidFill>
                  <a:schemeClr val="tx1">
                    <a:lumMod val="75000"/>
                    <a:lumOff val="25000"/>
                  </a:schemeClr>
                </a:solidFill>
              </a:rPr>
              <a:t> Supply PPE free of charge</a:t>
            </a:r>
          </a:p>
          <a:p>
            <a:pPr>
              <a:defRPr/>
            </a:pPr>
            <a:r>
              <a:rPr lang="en-GB" sz="1200" b="1" dirty="0">
                <a:solidFill>
                  <a:schemeClr val="tx1">
                    <a:lumMod val="75000"/>
                    <a:lumOff val="25000"/>
                  </a:schemeClr>
                </a:solidFill>
              </a:rPr>
              <a:t>that is :</a:t>
            </a:r>
          </a:p>
          <a:p>
            <a:pPr>
              <a:defRPr/>
            </a:pPr>
            <a:r>
              <a:rPr lang="en-GB" sz="1200" b="1" dirty="0">
                <a:solidFill>
                  <a:schemeClr val="tx1">
                    <a:lumMod val="75000"/>
                    <a:lumOff val="25000"/>
                  </a:schemeClr>
                </a:solidFill>
              </a:rPr>
              <a:t>- fit for purpose and of</a:t>
            </a:r>
          </a:p>
          <a:p>
            <a:pPr>
              <a:defRPr/>
            </a:pPr>
            <a:r>
              <a:rPr lang="en-GB" sz="1200" b="1" dirty="0">
                <a:solidFill>
                  <a:schemeClr val="tx1">
                    <a:lumMod val="75000"/>
                    <a:lumOff val="25000"/>
                  </a:schemeClr>
                </a:solidFill>
              </a:rPr>
              <a:t>appropriate size and comfort</a:t>
            </a:r>
          </a:p>
          <a:p>
            <a:pPr>
              <a:defRPr/>
            </a:pPr>
            <a:endParaRPr lang="en-GB" sz="1200" b="1" dirty="0">
              <a:solidFill>
                <a:schemeClr val="tx1">
                  <a:lumMod val="75000"/>
                  <a:lumOff val="25000"/>
                </a:schemeClr>
              </a:solidFill>
            </a:endParaRPr>
          </a:p>
          <a:p>
            <a:pPr>
              <a:buFont typeface="Arial" pitchFamily="34" charset="0"/>
              <a:buChar char="•"/>
              <a:defRPr/>
            </a:pPr>
            <a:r>
              <a:rPr lang="en-GB" sz="1200" b="1" dirty="0">
                <a:solidFill>
                  <a:schemeClr val="tx1">
                    <a:lumMod val="75000"/>
                    <a:lumOff val="25000"/>
                  </a:schemeClr>
                </a:solidFill>
              </a:rPr>
              <a:t> Define the conditions of use, especially the </a:t>
            </a:r>
            <a:r>
              <a:rPr lang="en-GB" sz="1200" b="1" dirty="0" smtClean="0">
                <a:solidFill>
                  <a:schemeClr val="tx1">
                    <a:lumMod val="75000"/>
                    <a:lumOff val="25000"/>
                  </a:schemeClr>
                </a:solidFill>
              </a:rPr>
              <a:t>period</a:t>
            </a:r>
            <a:br>
              <a:rPr lang="en-GB" sz="1200" b="1" dirty="0" smtClean="0">
                <a:solidFill>
                  <a:schemeClr val="tx1">
                    <a:lumMod val="75000"/>
                    <a:lumOff val="25000"/>
                  </a:schemeClr>
                </a:solidFill>
              </a:rPr>
            </a:br>
            <a:r>
              <a:rPr lang="en-GB" sz="1200" b="1" dirty="0" smtClean="0">
                <a:solidFill>
                  <a:schemeClr val="tx1">
                    <a:lumMod val="75000"/>
                    <a:lumOff val="25000"/>
                  </a:schemeClr>
                </a:solidFill>
              </a:rPr>
              <a:t>the </a:t>
            </a:r>
            <a:r>
              <a:rPr lang="en-GB" sz="1200" b="1" dirty="0">
                <a:solidFill>
                  <a:schemeClr val="tx1">
                    <a:lumMod val="75000"/>
                    <a:lumOff val="25000"/>
                  </a:schemeClr>
                </a:solidFill>
              </a:rPr>
              <a:t>PPE is worn</a:t>
            </a:r>
          </a:p>
        </p:txBody>
      </p:sp>
      <p:sp>
        <p:nvSpPr>
          <p:cNvPr id="14" name="Rounded Rectangle 13"/>
          <p:cNvSpPr/>
          <p:nvPr/>
        </p:nvSpPr>
        <p:spPr>
          <a:xfrm>
            <a:off x="609600" y="1524000"/>
            <a:ext cx="2286000" cy="3657600"/>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schemeClr val="tx1">
                    <a:lumMod val="75000"/>
                    <a:lumOff val="25000"/>
                  </a:schemeClr>
                </a:solidFill>
              </a:rPr>
              <a:t>ARTICLE 3</a:t>
            </a:r>
          </a:p>
          <a:p>
            <a:pPr algn="ctr">
              <a:defRPr/>
            </a:pPr>
            <a:endParaRPr lang="en-GB" sz="1400" b="1" dirty="0">
              <a:solidFill>
                <a:schemeClr val="tx1">
                  <a:lumMod val="75000"/>
                  <a:lumOff val="25000"/>
                </a:schemeClr>
              </a:solidFill>
            </a:endParaRPr>
          </a:p>
          <a:p>
            <a:pPr>
              <a:buFont typeface="Arial" pitchFamily="34" charset="0"/>
              <a:buChar char="•"/>
              <a:defRPr/>
            </a:pPr>
            <a:r>
              <a:rPr lang="en-GB" sz="1200" b="1" dirty="0">
                <a:solidFill>
                  <a:schemeClr val="tx1">
                    <a:lumMod val="75000"/>
                    <a:lumOff val="25000"/>
                  </a:schemeClr>
                </a:solidFill>
              </a:rPr>
              <a:t> Identify &amp; evaluate the risks</a:t>
            </a:r>
          </a:p>
          <a:p>
            <a:pPr>
              <a:defRPr/>
            </a:pPr>
            <a:endParaRPr lang="en-GB" sz="1200" b="1" dirty="0">
              <a:solidFill>
                <a:schemeClr val="tx1">
                  <a:lumMod val="75000"/>
                  <a:lumOff val="25000"/>
                </a:schemeClr>
              </a:solidFill>
            </a:endParaRPr>
          </a:p>
          <a:p>
            <a:pPr>
              <a:buFont typeface="Arial" pitchFamily="34" charset="0"/>
              <a:buChar char="•"/>
              <a:defRPr/>
            </a:pPr>
            <a:r>
              <a:rPr lang="en-GB" sz="1200" b="1" dirty="0">
                <a:solidFill>
                  <a:schemeClr val="tx1">
                    <a:lumMod val="75000"/>
                    <a:lumOff val="25000"/>
                  </a:schemeClr>
                </a:solidFill>
              </a:rPr>
              <a:t> Use where the risks cannot be avoided or limited technically</a:t>
            </a:r>
          </a:p>
          <a:p>
            <a:pPr>
              <a:defRPr/>
            </a:pPr>
            <a:endParaRPr lang="en-GB" sz="1200" b="1" dirty="0">
              <a:solidFill>
                <a:schemeClr val="tx1">
                  <a:lumMod val="75000"/>
                  <a:lumOff val="25000"/>
                </a:schemeClr>
              </a:solidFill>
            </a:endParaRPr>
          </a:p>
          <a:p>
            <a:pPr>
              <a:buFont typeface="Arial" pitchFamily="34" charset="0"/>
              <a:buChar char="•"/>
              <a:defRPr/>
            </a:pPr>
            <a:r>
              <a:rPr lang="en-GB" sz="1200" b="1" dirty="0">
                <a:solidFill>
                  <a:schemeClr val="tx1">
                    <a:lumMod val="75000"/>
                    <a:lumOff val="25000"/>
                  </a:schemeClr>
                </a:solidFill>
              </a:rPr>
              <a:t> Only use PPE products as a final protection alternative</a:t>
            </a:r>
          </a:p>
          <a:p>
            <a:pPr>
              <a:buFont typeface="Arial" pitchFamily="34" charset="0"/>
              <a:buChar char="•"/>
              <a:defRPr/>
            </a:pPr>
            <a:endParaRPr lang="en-GB" sz="1200" b="1" dirty="0">
              <a:solidFill>
                <a:schemeClr val="tx1">
                  <a:lumMod val="75000"/>
                  <a:lumOff val="25000"/>
                </a:schemeClr>
              </a:solidFill>
            </a:endParaRPr>
          </a:p>
          <a:p>
            <a:pPr>
              <a:buFont typeface="Arial" pitchFamily="34" charset="0"/>
              <a:buChar char="•"/>
              <a:defRPr/>
            </a:pPr>
            <a:endParaRPr lang="en-GB" sz="1200" dirty="0">
              <a:solidFill>
                <a:schemeClr val="tx1">
                  <a:lumMod val="75000"/>
                  <a:lumOff val="25000"/>
                </a:schemeClr>
              </a:solidFill>
            </a:endParaRPr>
          </a:p>
          <a:p>
            <a:pPr>
              <a:buFont typeface="Arial" pitchFamily="34" charset="0"/>
              <a:buChar char="•"/>
              <a:defRPr/>
            </a:pPr>
            <a:endParaRPr lang="en-GB" sz="1200" dirty="0">
              <a:solidFill>
                <a:schemeClr val="tx1">
                  <a:lumMod val="75000"/>
                  <a:lumOff val="25000"/>
                </a:schemeClr>
              </a:solidFill>
            </a:endParaRPr>
          </a:p>
          <a:p>
            <a:pPr>
              <a:buFont typeface="Arial" pitchFamily="34" charset="0"/>
              <a:buChar char="•"/>
              <a:defRPr/>
            </a:pPr>
            <a:endParaRPr lang="en-GB" sz="1200" dirty="0">
              <a:solidFill>
                <a:schemeClr val="tx1">
                  <a:lumMod val="75000"/>
                  <a:lumOff val="25000"/>
                </a:schemeClr>
              </a:solidFill>
            </a:endParaRPr>
          </a:p>
          <a:p>
            <a:pPr>
              <a:buFont typeface="Arial" pitchFamily="34" charset="0"/>
              <a:buChar char="•"/>
              <a:defRPr/>
            </a:pPr>
            <a:endParaRPr lang="en-GB" sz="1200" dirty="0">
              <a:solidFill>
                <a:schemeClr val="tx1">
                  <a:lumMod val="75000"/>
                  <a:lumOff val="25000"/>
                </a:schemeClr>
              </a:solidFill>
            </a:endParaRPr>
          </a:p>
          <a:p>
            <a:pPr>
              <a:buFont typeface="Arial" pitchFamily="34" charset="0"/>
              <a:buChar char="•"/>
              <a:defRPr/>
            </a:pPr>
            <a:endParaRPr lang="en-GB" sz="1200" dirty="0">
              <a:solidFill>
                <a:schemeClr val="tx1">
                  <a:lumMod val="75000"/>
                  <a:lumOff val="25000"/>
                </a:schemeClr>
              </a:solidFill>
            </a:endParaRPr>
          </a:p>
          <a:p>
            <a:pPr>
              <a:buFont typeface="Arial" pitchFamily="34" charset="0"/>
              <a:buChar char="•"/>
              <a:defRPr/>
            </a:pPr>
            <a:endParaRPr lang="en-GB" sz="1200" dirty="0">
              <a:solidFill>
                <a:schemeClr val="tx1">
                  <a:lumMod val="75000"/>
                  <a:lumOff val="25000"/>
                </a:schemeClr>
              </a:solidFill>
            </a:endParaRPr>
          </a:p>
          <a:p>
            <a:pPr>
              <a:defRPr/>
            </a:pPr>
            <a:endParaRPr lang="en-GB" sz="1200" dirty="0">
              <a:solidFill>
                <a:schemeClr val="tx1">
                  <a:lumMod val="75000"/>
                  <a:lumOff val="25000"/>
                </a:schemeClr>
              </a:solidFill>
            </a:endParaRPr>
          </a:p>
        </p:txBody>
      </p:sp>
      <p:sp>
        <p:nvSpPr>
          <p:cNvPr id="15" name="Rounded Rectangle 14"/>
          <p:cNvSpPr/>
          <p:nvPr/>
        </p:nvSpPr>
        <p:spPr>
          <a:xfrm>
            <a:off x="6248400" y="1524000"/>
            <a:ext cx="2286000" cy="3657600"/>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schemeClr val="tx1">
                    <a:lumMod val="75000"/>
                    <a:lumOff val="25000"/>
                  </a:schemeClr>
                </a:solidFill>
              </a:rPr>
              <a:t>ARTICLE 5</a:t>
            </a:r>
          </a:p>
          <a:p>
            <a:pPr>
              <a:defRPr/>
            </a:pPr>
            <a:endParaRPr lang="en-GB" sz="1200" dirty="0">
              <a:solidFill>
                <a:schemeClr val="tx1">
                  <a:lumMod val="75000"/>
                  <a:lumOff val="25000"/>
                </a:schemeClr>
              </a:solidFill>
            </a:endParaRPr>
          </a:p>
          <a:p>
            <a:pPr>
              <a:buFont typeface="Arial" pitchFamily="34" charset="0"/>
              <a:buChar char="•"/>
              <a:defRPr/>
            </a:pPr>
            <a:r>
              <a:rPr lang="en-GB" sz="1200" b="1" dirty="0">
                <a:solidFill>
                  <a:schemeClr val="tx1">
                    <a:lumMod val="75000"/>
                    <a:lumOff val="25000"/>
                  </a:schemeClr>
                </a:solidFill>
              </a:rPr>
              <a:t> Assess whether the item(s)</a:t>
            </a:r>
          </a:p>
          <a:p>
            <a:pPr>
              <a:defRPr/>
            </a:pPr>
            <a:r>
              <a:rPr lang="en-GB" sz="1200" b="1" dirty="0">
                <a:solidFill>
                  <a:schemeClr val="tx1">
                    <a:lumMod val="75000"/>
                    <a:lumOff val="25000"/>
                  </a:schemeClr>
                </a:solidFill>
              </a:rPr>
              <a:t>of PPE conform with EU</a:t>
            </a:r>
          </a:p>
          <a:p>
            <a:pPr>
              <a:defRPr/>
            </a:pPr>
            <a:r>
              <a:rPr lang="en-GB" sz="1200" b="1" dirty="0">
                <a:solidFill>
                  <a:schemeClr val="tx1">
                    <a:lumMod val="75000"/>
                    <a:lumOff val="25000"/>
                  </a:schemeClr>
                </a:solidFill>
              </a:rPr>
              <a:t>Regulations</a:t>
            </a:r>
          </a:p>
          <a:p>
            <a:pPr>
              <a:defRPr/>
            </a:pPr>
            <a:endParaRPr lang="en-GB" sz="1200" b="1" dirty="0">
              <a:solidFill>
                <a:schemeClr val="tx1">
                  <a:lumMod val="75000"/>
                  <a:lumOff val="25000"/>
                </a:schemeClr>
              </a:solidFill>
            </a:endParaRPr>
          </a:p>
          <a:p>
            <a:pPr>
              <a:buFont typeface="Arial" pitchFamily="34" charset="0"/>
              <a:buChar char="•"/>
              <a:defRPr/>
            </a:pPr>
            <a:r>
              <a:rPr lang="en-GB" sz="1200" b="1" dirty="0">
                <a:solidFill>
                  <a:schemeClr val="tx1">
                    <a:lumMod val="75000"/>
                    <a:lumOff val="25000"/>
                  </a:schemeClr>
                </a:solidFill>
              </a:rPr>
              <a:t> Analyse and assess </a:t>
            </a:r>
            <a:r>
              <a:rPr lang="en-GB" sz="1200" b="1" dirty="0" smtClean="0">
                <a:solidFill>
                  <a:schemeClr val="tx1">
                    <a:lumMod val="75000"/>
                    <a:lumOff val="25000"/>
                  </a:schemeClr>
                </a:solidFill>
              </a:rPr>
              <a:t>the</a:t>
            </a:r>
            <a:br>
              <a:rPr lang="en-GB" sz="1200" b="1" dirty="0" smtClean="0">
                <a:solidFill>
                  <a:schemeClr val="tx1">
                    <a:lumMod val="75000"/>
                    <a:lumOff val="25000"/>
                  </a:schemeClr>
                </a:solidFill>
              </a:rPr>
            </a:br>
            <a:r>
              <a:rPr lang="en-GB" sz="1200" b="1" dirty="0" smtClean="0">
                <a:solidFill>
                  <a:schemeClr val="tx1">
                    <a:lumMod val="75000"/>
                    <a:lumOff val="25000"/>
                  </a:schemeClr>
                </a:solidFill>
              </a:rPr>
              <a:t>risks</a:t>
            </a:r>
            <a:r>
              <a:rPr lang="en-GB" sz="1200" b="1" dirty="0">
                <a:solidFill>
                  <a:schemeClr val="tx1">
                    <a:lumMod val="75000"/>
                    <a:lumOff val="25000"/>
                  </a:schemeClr>
                </a:solidFill>
              </a:rPr>
              <a:t> </a:t>
            </a:r>
            <a:r>
              <a:rPr lang="en-GB" sz="1200" b="1" dirty="0" smtClean="0">
                <a:solidFill>
                  <a:schemeClr val="tx1">
                    <a:lumMod val="75000"/>
                    <a:lumOff val="25000"/>
                  </a:schemeClr>
                </a:solidFill>
              </a:rPr>
              <a:t>involved</a:t>
            </a:r>
            <a:endParaRPr lang="en-GB" sz="1200" b="1" dirty="0">
              <a:solidFill>
                <a:schemeClr val="tx1">
                  <a:lumMod val="75000"/>
                  <a:lumOff val="25000"/>
                </a:schemeClr>
              </a:solidFill>
            </a:endParaRPr>
          </a:p>
          <a:p>
            <a:pPr>
              <a:defRPr/>
            </a:pPr>
            <a:endParaRPr lang="en-GB" sz="1200" b="1" dirty="0">
              <a:solidFill>
                <a:schemeClr val="tx1">
                  <a:lumMod val="75000"/>
                  <a:lumOff val="25000"/>
                </a:schemeClr>
              </a:solidFill>
            </a:endParaRPr>
          </a:p>
          <a:p>
            <a:pPr>
              <a:buFont typeface="Arial" pitchFamily="34" charset="0"/>
              <a:buChar char="•"/>
              <a:defRPr/>
            </a:pPr>
            <a:r>
              <a:rPr lang="en-GB" sz="1200" b="1" dirty="0">
                <a:solidFill>
                  <a:schemeClr val="tx1">
                    <a:lumMod val="75000"/>
                    <a:lumOff val="25000"/>
                  </a:schemeClr>
                </a:solidFill>
              </a:rPr>
              <a:t> Define characteristics the</a:t>
            </a:r>
          </a:p>
          <a:p>
            <a:pPr>
              <a:defRPr/>
            </a:pPr>
            <a:r>
              <a:rPr lang="en-GB" sz="1200" b="1" dirty="0">
                <a:solidFill>
                  <a:schemeClr val="tx1">
                    <a:lumMod val="75000"/>
                    <a:lumOff val="25000"/>
                  </a:schemeClr>
                </a:solidFill>
              </a:rPr>
              <a:t>PPE must have and compare</a:t>
            </a:r>
          </a:p>
          <a:p>
            <a:pPr>
              <a:defRPr/>
            </a:pPr>
            <a:r>
              <a:rPr lang="en-GB" sz="1200" b="1" dirty="0">
                <a:solidFill>
                  <a:schemeClr val="tx1">
                    <a:lumMod val="75000"/>
                    <a:lumOff val="25000"/>
                  </a:schemeClr>
                </a:solidFill>
              </a:rPr>
              <a:t>with the PPE selected</a:t>
            </a:r>
          </a:p>
          <a:p>
            <a:pPr>
              <a:defRPr/>
            </a:pPr>
            <a:endParaRPr lang="en-GB" sz="1200" b="1" dirty="0">
              <a:solidFill>
                <a:schemeClr val="tx1">
                  <a:lumMod val="75000"/>
                  <a:lumOff val="25000"/>
                </a:schemeClr>
              </a:solidFill>
            </a:endParaRPr>
          </a:p>
          <a:p>
            <a:pPr>
              <a:buFont typeface="Arial" pitchFamily="34" charset="0"/>
              <a:buChar char="•"/>
              <a:defRPr/>
            </a:pPr>
            <a:r>
              <a:rPr lang="en-GB" sz="1200" b="1" dirty="0">
                <a:solidFill>
                  <a:schemeClr val="tx1">
                    <a:lumMod val="75000"/>
                    <a:lumOff val="25000"/>
                  </a:schemeClr>
                </a:solidFill>
              </a:rPr>
              <a:t> Reanalyse the risk in case of</a:t>
            </a:r>
          </a:p>
          <a:p>
            <a:pPr>
              <a:defRPr/>
            </a:pPr>
            <a:r>
              <a:rPr lang="en-GB" sz="1200" b="1" dirty="0">
                <a:solidFill>
                  <a:schemeClr val="tx1">
                    <a:lumMod val="75000"/>
                    <a:lumOff val="25000"/>
                  </a:schemeClr>
                </a:solidFill>
              </a:rPr>
              <a:t>a process change</a:t>
            </a:r>
          </a:p>
          <a:p>
            <a:pPr>
              <a:defRPr/>
            </a:pPr>
            <a:endParaRPr lang="en-GB" sz="1200" b="1" dirty="0">
              <a:solidFill>
                <a:schemeClr val="tx1">
                  <a:lumMod val="75000"/>
                  <a:lumOff val="25000"/>
                </a:schemeClr>
              </a:solidFill>
            </a:endParaRPr>
          </a:p>
          <a:p>
            <a:pPr>
              <a:defRPr/>
            </a:pPr>
            <a:endParaRPr lang="en-GB" sz="1200" b="1" dirty="0">
              <a:solidFill>
                <a:schemeClr val="tx1">
                  <a:lumMod val="75000"/>
                  <a:lumOff val="25000"/>
                </a:schemeClr>
              </a:solidFill>
            </a:endParaRPr>
          </a:p>
          <a:p>
            <a:pPr>
              <a:defRPr/>
            </a:pPr>
            <a:endParaRPr lang="en-GB" sz="1200" b="1" dirty="0">
              <a:solidFill>
                <a:schemeClr val="tx1">
                  <a:lumMod val="75000"/>
                  <a:lumOff val="25000"/>
                </a:schemeClr>
              </a:solidFill>
            </a:endParaRPr>
          </a:p>
        </p:txBody>
      </p:sp>
      <p:pic>
        <p:nvPicPr>
          <p:cNvPr id="8" name="Picture 2" descr="http://www.senojflags.com/images/national-flags/European-Union-Flag.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86400"/>
            <a:ext cx="14779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8531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GB" sz="1100">
                <a:solidFill>
                  <a:srgbClr val="000000"/>
                </a:solidFill>
                <a:cs typeface="Arial" pitchFamily="34" charset="0"/>
              </a:rPr>
              <a:t/>
            </a:r>
            <a:br>
              <a:rPr lang="en-GB" sz="1100">
                <a:solidFill>
                  <a:srgbClr val="000000"/>
                </a:solidFill>
                <a:cs typeface="Arial" pitchFamily="34" charset="0"/>
              </a:rPr>
            </a:br>
            <a:endParaRPr lang="en-GB" sz="700">
              <a:solidFill>
                <a:srgbClr val="000000"/>
              </a:solidFill>
              <a:cs typeface="Arial" pitchFamily="34" charset="0"/>
            </a:endParaRPr>
          </a:p>
          <a:p>
            <a:pPr eaLnBrk="0" hangingPunct="0"/>
            <a:endParaRPr lang="en-GB">
              <a:solidFill>
                <a:srgbClr val="000000"/>
              </a:solidFill>
              <a:cs typeface="Arial" pitchFamily="34" charset="0"/>
            </a:endParaRPr>
          </a:p>
        </p:txBody>
      </p:sp>
      <p:sp>
        <p:nvSpPr>
          <p:cNvPr id="4" name="Rectangle 2"/>
          <p:cNvSpPr>
            <a:spLocks noGrp="1" noChangeArrowheads="1"/>
          </p:cNvSpPr>
          <p:nvPr>
            <p:ph type="title"/>
          </p:nvPr>
        </p:nvSpPr>
        <p:spPr>
          <a:xfrm>
            <a:off x="533400" y="423862"/>
            <a:ext cx="7005638" cy="642938"/>
          </a:xfrm>
        </p:spPr>
        <p:txBody>
          <a:bodyPr rtlCol="0">
            <a:normAutofit fontScale="90000"/>
          </a:bodyPr>
          <a:lstStyle/>
          <a:p>
            <a:pPr algn="l" eaLnBrk="1" fontAlgn="auto" hangingPunct="1">
              <a:lnSpc>
                <a:spcPct val="90000"/>
              </a:lnSpc>
              <a:spcAft>
                <a:spcPts val="0"/>
              </a:spcAft>
              <a:defRPr/>
            </a:pPr>
            <a:r>
              <a:rPr lang="en-GB" sz="2400" b="1" dirty="0" smtClean="0">
                <a:solidFill>
                  <a:schemeClr val="tx1">
                    <a:lumMod val="75000"/>
                    <a:lumOff val="25000"/>
                  </a:schemeClr>
                </a:solidFill>
                <a:ea typeface="ＭＳ Ｐゴシック" charset="-128"/>
              </a:rPr>
              <a:t>Selection of Chemical Protective Clothing</a:t>
            </a:r>
            <a:br>
              <a:rPr lang="en-GB" sz="2400" b="1" dirty="0" smtClean="0">
                <a:solidFill>
                  <a:schemeClr val="tx1">
                    <a:lumMod val="75000"/>
                    <a:lumOff val="25000"/>
                  </a:schemeClr>
                </a:solidFill>
                <a:ea typeface="ＭＳ Ｐゴシック" charset="-128"/>
              </a:rPr>
            </a:br>
            <a:r>
              <a:rPr lang="en-GB" sz="2400" b="1" dirty="0" smtClean="0">
                <a:solidFill>
                  <a:schemeClr val="tx1">
                    <a:lumMod val="75000"/>
                    <a:lumOff val="25000"/>
                  </a:schemeClr>
                </a:solidFill>
                <a:ea typeface="ＭＳ Ｐゴシック" charset="-128"/>
              </a:rPr>
              <a:t>- </a:t>
            </a:r>
            <a:r>
              <a:rPr lang="en-GB" sz="2400" dirty="0" smtClean="0">
                <a:solidFill>
                  <a:schemeClr val="tx1">
                    <a:lumMod val="75000"/>
                    <a:lumOff val="25000"/>
                  </a:schemeClr>
                </a:solidFill>
                <a:ea typeface="ＭＳ Ｐゴシック" charset="-128"/>
              </a:rPr>
              <a:t>Seven Key Factors</a:t>
            </a:r>
          </a:p>
        </p:txBody>
      </p:sp>
      <p:sp>
        <p:nvSpPr>
          <p:cNvPr id="5" name="Rectangle 3"/>
          <p:cNvSpPr>
            <a:spLocks noGrp="1" noChangeArrowheads="1"/>
          </p:cNvSpPr>
          <p:nvPr>
            <p:ph idx="1"/>
          </p:nvPr>
        </p:nvSpPr>
        <p:spPr>
          <a:xfrm>
            <a:off x="517525" y="1169988"/>
            <a:ext cx="8108950" cy="4429125"/>
          </a:xfrm>
        </p:spPr>
        <p:txBody>
          <a:bodyPr rtlCol="0">
            <a:noAutofit/>
          </a:bodyPr>
          <a:lstStyle/>
          <a:p>
            <a:pPr eaLnBrk="1" fontAlgn="auto" hangingPunct="1">
              <a:lnSpc>
                <a:spcPct val="150000"/>
              </a:lnSpc>
              <a:spcAft>
                <a:spcPts val="0"/>
              </a:spcAft>
              <a:buClr>
                <a:schemeClr val="tx1">
                  <a:lumMod val="75000"/>
                  <a:lumOff val="25000"/>
                </a:schemeClr>
              </a:buClr>
              <a:buFont typeface="+mj-lt"/>
              <a:buAutoNum type="arabicPeriod"/>
              <a:defRPr/>
            </a:pPr>
            <a:r>
              <a:rPr lang="en-GB" sz="1800" b="1" dirty="0" smtClean="0">
                <a:solidFill>
                  <a:schemeClr val="tx1">
                    <a:lumMod val="75000"/>
                    <a:lumOff val="25000"/>
                  </a:schemeClr>
                </a:solidFill>
              </a:rPr>
              <a:t>Can the job be done without chemical protective clothing?</a:t>
            </a:r>
          </a:p>
          <a:p>
            <a:pPr eaLnBrk="1" fontAlgn="auto" hangingPunct="1">
              <a:lnSpc>
                <a:spcPct val="150000"/>
              </a:lnSpc>
              <a:spcAft>
                <a:spcPts val="0"/>
              </a:spcAft>
              <a:buClr>
                <a:schemeClr val="tx1">
                  <a:lumMod val="75000"/>
                  <a:lumOff val="25000"/>
                </a:schemeClr>
              </a:buClr>
              <a:buFont typeface="+mj-lt"/>
              <a:buAutoNum type="arabicPeriod"/>
              <a:defRPr/>
            </a:pPr>
            <a:r>
              <a:rPr lang="en-GB" sz="1800" b="1" dirty="0" smtClean="0">
                <a:solidFill>
                  <a:schemeClr val="tx1">
                    <a:lumMod val="75000"/>
                    <a:lumOff val="25000"/>
                  </a:schemeClr>
                </a:solidFill>
              </a:rPr>
              <a:t>The type of exposure most likely to occur?</a:t>
            </a:r>
          </a:p>
          <a:p>
            <a:pPr lvl="1" eaLnBrk="1" fontAlgn="auto" hangingPunct="1">
              <a:lnSpc>
                <a:spcPct val="80000"/>
              </a:lnSpc>
              <a:spcAft>
                <a:spcPts val="0"/>
              </a:spcAft>
              <a:buClr>
                <a:schemeClr val="tx1">
                  <a:lumMod val="75000"/>
                  <a:lumOff val="25000"/>
                </a:schemeClr>
              </a:buClr>
              <a:defRPr/>
            </a:pPr>
            <a:r>
              <a:rPr lang="en-GB" sz="1400" b="1" dirty="0" smtClean="0">
                <a:solidFill>
                  <a:schemeClr val="tx1">
                    <a:lumMod val="75000"/>
                    <a:lumOff val="25000"/>
                  </a:schemeClr>
                </a:solidFill>
              </a:rPr>
              <a:t>Immersion (continuous or intermittent)</a:t>
            </a:r>
          </a:p>
          <a:p>
            <a:pPr lvl="1" eaLnBrk="1" fontAlgn="auto" hangingPunct="1">
              <a:lnSpc>
                <a:spcPct val="80000"/>
              </a:lnSpc>
              <a:spcAft>
                <a:spcPts val="0"/>
              </a:spcAft>
              <a:buClr>
                <a:schemeClr val="tx1">
                  <a:lumMod val="75000"/>
                  <a:lumOff val="25000"/>
                </a:schemeClr>
              </a:buClr>
              <a:defRPr/>
            </a:pPr>
            <a:r>
              <a:rPr lang="en-GB" sz="1400" b="1" dirty="0" smtClean="0">
                <a:solidFill>
                  <a:schemeClr val="tx1">
                    <a:lumMod val="75000"/>
                    <a:lumOff val="25000"/>
                  </a:schemeClr>
                </a:solidFill>
              </a:rPr>
              <a:t>Spray (pressurised or not)</a:t>
            </a:r>
          </a:p>
          <a:p>
            <a:pPr lvl="1" eaLnBrk="1" fontAlgn="auto" hangingPunct="1">
              <a:lnSpc>
                <a:spcPct val="80000"/>
              </a:lnSpc>
              <a:spcAft>
                <a:spcPts val="0"/>
              </a:spcAft>
              <a:buClr>
                <a:schemeClr val="tx1">
                  <a:lumMod val="75000"/>
                  <a:lumOff val="25000"/>
                </a:schemeClr>
              </a:buClr>
              <a:defRPr/>
            </a:pPr>
            <a:r>
              <a:rPr lang="en-GB" sz="1400" b="1" dirty="0" smtClean="0">
                <a:solidFill>
                  <a:schemeClr val="tx1">
                    <a:lumMod val="75000"/>
                    <a:lumOff val="25000"/>
                  </a:schemeClr>
                </a:solidFill>
              </a:rPr>
              <a:t>Splash (continuous, intermittent, or not expected)</a:t>
            </a:r>
          </a:p>
          <a:p>
            <a:pPr lvl="1" eaLnBrk="1" fontAlgn="auto" hangingPunct="1">
              <a:lnSpc>
                <a:spcPct val="80000"/>
              </a:lnSpc>
              <a:spcAft>
                <a:spcPts val="0"/>
              </a:spcAft>
              <a:buClr>
                <a:schemeClr val="tx1">
                  <a:lumMod val="75000"/>
                  <a:lumOff val="25000"/>
                </a:schemeClr>
              </a:buClr>
              <a:defRPr/>
            </a:pPr>
            <a:r>
              <a:rPr lang="en-GB" sz="1400" b="1" dirty="0" smtClean="0">
                <a:solidFill>
                  <a:schemeClr val="tx1">
                    <a:lumMod val="75000"/>
                    <a:lumOff val="25000"/>
                  </a:schemeClr>
                </a:solidFill>
              </a:rPr>
              <a:t>Mist (continuous or intermittent)</a:t>
            </a:r>
          </a:p>
          <a:p>
            <a:pPr lvl="1" eaLnBrk="1" fontAlgn="auto" hangingPunct="1">
              <a:lnSpc>
                <a:spcPct val="80000"/>
              </a:lnSpc>
              <a:spcAft>
                <a:spcPts val="0"/>
              </a:spcAft>
              <a:buClr>
                <a:schemeClr val="tx1">
                  <a:lumMod val="75000"/>
                  <a:lumOff val="25000"/>
                </a:schemeClr>
              </a:buClr>
              <a:defRPr/>
            </a:pPr>
            <a:r>
              <a:rPr lang="en-GB" sz="1400" b="1" dirty="0" smtClean="0">
                <a:solidFill>
                  <a:schemeClr val="tx1">
                    <a:lumMod val="75000"/>
                    <a:lumOff val="25000"/>
                  </a:schemeClr>
                </a:solidFill>
              </a:rPr>
              <a:t>Vapours (Gaseous contact)</a:t>
            </a:r>
          </a:p>
          <a:p>
            <a:pPr eaLnBrk="1" fontAlgn="auto" hangingPunct="1">
              <a:lnSpc>
                <a:spcPct val="150000"/>
              </a:lnSpc>
              <a:spcAft>
                <a:spcPts val="0"/>
              </a:spcAft>
              <a:buClr>
                <a:schemeClr val="tx1">
                  <a:lumMod val="75000"/>
                  <a:lumOff val="25000"/>
                </a:schemeClr>
              </a:buClr>
              <a:buFont typeface="+mj-lt"/>
              <a:buAutoNum type="arabicPeriod"/>
              <a:defRPr/>
            </a:pPr>
            <a:r>
              <a:rPr lang="en-GB" sz="1800" b="1" dirty="0" smtClean="0">
                <a:solidFill>
                  <a:schemeClr val="tx1">
                    <a:lumMod val="75000"/>
                    <a:lumOff val="25000"/>
                  </a:schemeClr>
                </a:solidFill>
              </a:rPr>
              <a:t>What are the adverse effects of contact with the chemical?</a:t>
            </a:r>
          </a:p>
          <a:p>
            <a:pPr eaLnBrk="1" fontAlgn="auto" hangingPunct="1">
              <a:lnSpc>
                <a:spcPct val="150000"/>
              </a:lnSpc>
              <a:spcAft>
                <a:spcPts val="0"/>
              </a:spcAft>
              <a:buClr>
                <a:schemeClr val="tx1">
                  <a:lumMod val="75000"/>
                  <a:lumOff val="25000"/>
                </a:schemeClr>
              </a:buClr>
              <a:buFont typeface="+mj-lt"/>
              <a:buAutoNum type="arabicPeriod"/>
              <a:defRPr/>
            </a:pPr>
            <a:r>
              <a:rPr lang="en-GB" sz="1800" b="1" dirty="0" smtClean="0">
                <a:solidFill>
                  <a:schemeClr val="tx1">
                    <a:lumMod val="75000"/>
                    <a:lumOff val="25000"/>
                  </a:schemeClr>
                </a:solidFill>
              </a:rPr>
              <a:t>The physical demands on the suit?</a:t>
            </a:r>
          </a:p>
          <a:p>
            <a:pPr eaLnBrk="1" fontAlgn="auto" hangingPunct="1">
              <a:lnSpc>
                <a:spcPct val="150000"/>
              </a:lnSpc>
              <a:spcAft>
                <a:spcPts val="0"/>
              </a:spcAft>
              <a:buClr>
                <a:schemeClr val="tx1">
                  <a:lumMod val="75000"/>
                  <a:lumOff val="25000"/>
                </a:schemeClr>
              </a:buClr>
              <a:buFont typeface="+mj-lt"/>
              <a:buAutoNum type="arabicPeriod"/>
              <a:defRPr/>
            </a:pPr>
            <a:r>
              <a:rPr lang="en-GB" sz="1800" b="1" dirty="0" smtClean="0">
                <a:solidFill>
                  <a:schemeClr val="tx1">
                    <a:lumMod val="75000"/>
                    <a:lumOff val="25000"/>
                  </a:schemeClr>
                </a:solidFill>
              </a:rPr>
              <a:t>The chemical resistance properties required?</a:t>
            </a:r>
          </a:p>
          <a:p>
            <a:pPr eaLnBrk="1" fontAlgn="auto" hangingPunct="1">
              <a:lnSpc>
                <a:spcPct val="150000"/>
              </a:lnSpc>
              <a:spcAft>
                <a:spcPts val="0"/>
              </a:spcAft>
              <a:buClr>
                <a:schemeClr val="tx1">
                  <a:lumMod val="75000"/>
                  <a:lumOff val="25000"/>
                </a:schemeClr>
              </a:buClr>
              <a:buFont typeface="+mj-lt"/>
              <a:buAutoNum type="arabicPeriod"/>
              <a:defRPr/>
            </a:pPr>
            <a:r>
              <a:rPr lang="en-GB" sz="1800" b="1" dirty="0" smtClean="0">
                <a:solidFill>
                  <a:schemeClr val="tx1">
                    <a:lumMod val="75000"/>
                    <a:lumOff val="25000"/>
                  </a:schemeClr>
                </a:solidFill>
              </a:rPr>
              <a:t>The human factors? (i.e. ergonomics, wear ability, heat stress etc)</a:t>
            </a:r>
          </a:p>
          <a:p>
            <a:pPr eaLnBrk="1" fontAlgn="auto" hangingPunct="1">
              <a:lnSpc>
                <a:spcPct val="150000"/>
              </a:lnSpc>
              <a:spcAft>
                <a:spcPts val="0"/>
              </a:spcAft>
              <a:buClr>
                <a:schemeClr val="tx1">
                  <a:lumMod val="75000"/>
                  <a:lumOff val="25000"/>
                </a:schemeClr>
              </a:buClr>
              <a:buFont typeface="+mj-lt"/>
              <a:buAutoNum type="arabicPeriod"/>
              <a:defRPr/>
            </a:pPr>
            <a:r>
              <a:rPr lang="en-GB" sz="1800" b="1" dirty="0" smtClean="0">
                <a:solidFill>
                  <a:schemeClr val="tx1">
                    <a:lumMod val="75000"/>
                    <a:lumOff val="25000"/>
                  </a:schemeClr>
                </a:solidFill>
              </a:rPr>
              <a:t>The cost in use?</a:t>
            </a:r>
          </a:p>
          <a:p>
            <a:pPr eaLnBrk="1" fontAlgn="auto" hangingPunct="1">
              <a:lnSpc>
                <a:spcPct val="80000"/>
              </a:lnSpc>
              <a:spcAft>
                <a:spcPts val="0"/>
              </a:spcAft>
              <a:buClr>
                <a:schemeClr val="bg1">
                  <a:lumMod val="95000"/>
                </a:schemeClr>
              </a:buClr>
              <a:defRPr/>
            </a:pPr>
            <a:endParaRPr lang="en-GB" sz="1400" b="1" dirty="0" smtClean="0">
              <a:solidFill>
                <a:schemeClr val="tx1">
                  <a:lumMod val="75000"/>
                  <a:lumOff val="25000"/>
                </a:schemeClr>
              </a:solidFill>
            </a:endParaRPr>
          </a:p>
          <a:p>
            <a:pPr eaLnBrk="1" fontAlgn="auto" hangingPunct="1">
              <a:lnSpc>
                <a:spcPct val="80000"/>
              </a:lnSpc>
              <a:spcAft>
                <a:spcPts val="0"/>
              </a:spcAft>
              <a:buClr>
                <a:schemeClr val="bg1">
                  <a:lumMod val="95000"/>
                </a:schemeClr>
              </a:buClr>
              <a:buFont typeface="Arial" pitchFamily="34" charset="0"/>
              <a:buNone/>
              <a:defRPr/>
            </a:pPr>
            <a:endParaRPr lang="en-GB" sz="1400" dirty="0" smtClean="0">
              <a:solidFill>
                <a:schemeClr val="tx1">
                  <a:lumMod val="75000"/>
                  <a:lumOff val="25000"/>
                </a:schemeClr>
              </a:solidFill>
            </a:endParaRPr>
          </a:p>
          <a:p>
            <a:pPr eaLnBrk="1" fontAlgn="auto" hangingPunct="1">
              <a:lnSpc>
                <a:spcPct val="80000"/>
              </a:lnSpc>
              <a:spcAft>
                <a:spcPts val="0"/>
              </a:spcAft>
              <a:buClr>
                <a:schemeClr val="bg1">
                  <a:lumMod val="95000"/>
                </a:schemeClr>
              </a:buClr>
              <a:defRPr/>
            </a:pPr>
            <a:endParaRPr lang="en-GB" sz="1400" dirty="0" smtClean="0">
              <a:solidFill>
                <a:schemeClr val="tx1">
                  <a:lumMod val="75000"/>
                  <a:lumOff val="25000"/>
                </a:schemeClr>
              </a:solidFill>
            </a:endParaRPr>
          </a:p>
          <a:p>
            <a:pPr eaLnBrk="1" fontAlgn="auto" hangingPunct="1">
              <a:lnSpc>
                <a:spcPct val="80000"/>
              </a:lnSpc>
              <a:spcAft>
                <a:spcPts val="0"/>
              </a:spcAft>
              <a:buClr>
                <a:schemeClr val="bg1">
                  <a:lumMod val="95000"/>
                </a:schemeClr>
              </a:buClr>
              <a:buFont typeface="Arial" pitchFamily="34" charset="0"/>
              <a:buNone/>
              <a:defRPr/>
            </a:pPr>
            <a:endParaRPr lang="en-GB" sz="1400" dirty="0" smtClean="0">
              <a:solidFill>
                <a:schemeClr val="tx1">
                  <a:lumMod val="75000"/>
                  <a:lumOff val="25000"/>
                </a:schemeClr>
              </a:solidFill>
            </a:endParaRPr>
          </a:p>
        </p:txBody>
      </p:sp>
    </p:spTree>
    <p:extLst>
      <p:ext uri="{BB962C8B-B14F-4D97-AF65-F5344CB8AC3E}">
        <p14:creationId xmlns:p14="http://schemas.microsoft.com/office/powerpoint/2010/main" val="3719761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6"/>
          <p:cNvSpPr txBox="1">
            <a:spLocks noChangeArrowheads="1"/>
          </p:cNvSpPr>
          <p:nvPr/>
        </p:nvSpPr>
        <p:spPr bwMode="auto">
          <a:xfrm>
            <a:off x="533401" y="381000"/>
            <a:ext cx="6324600" cy="763286"/>
          </a:xfrm>
          <a:prstGeom prst="rect">
            <a:avLst/>
          </a:prstGeom>
          <a:noFill/>
          <a:ln w="9525">
            <a:noFill/>
            <a:miter lim="800000"/>
            <a:headEnd/>
            <a:tailEnd/>
          </a:ln>
        </p:spPr>
        <p:txBody>
          <a:bodyPr wrap="square">
            <a:spAutoFit/>
          </a:bodyPr>
          <a:lstStyle/>
          <a:p>
            <a:pPr>
              <a:lnSpc>
                <a:spcPct val="90000"/>
              </a:lnSpc>
            </a:pPr>
            <a:r>
              <a:rPr lang="en-GB" sz="2400" b="1" dirty="0">
                <a:solidFill>
                  <a:schemeClr val="tx1">
                    <a:lumMod val="75000"/>
                    <a:lumOff val="25000"/>
                  </a:schemeClr>
                </a:solidFill>
                <a:latin typeface="Calibri" pitchFamily="34" charset="0"/>
                <a:cs typeface="Arial" pitchFamily="34" charset="0"/>
              </a:rPr>
              <a:t>The six “types” offer an indication of the </a:t>
            </a:r>
            <a:r>
              <a:rPr lang="en-GB" sz="2400" b="1" dirty="0" smtClean="0">
                <a:solidFill>
                  <a:schemeClr val="tx1">
                    <a:lumMod val="75000"/>
                    <a:lumOff val="25000"/>
                  </a:schemeClr>
                </a:solidFill>
                <a:latin typeface="Calibri" pitchFamily="34" charset="0"/>
                <a:cs typeface="Arial" pitchFamily="34" charset="0"/>
              </a:rPr>
              <a:t>protective performance </a:t>
            </a:r>
            <a:r>
              <a:rPr lang="en-GB" sz="2400" b="1" dirty="0">
                <a:solidFill>
                  <a:schemeClr val="tx1">
                    <a:lumMod val="75000"/>
                    <a:lumOff val="25000"/>
                  </a:schemeClr>
                </a:solidFill>
                <a:latin typeface="Calibri" pitchFamily="34" charset="0"/>
                <a:cs typeface="Arial" pitchFamily="34" charset="0"/>
              </a:rPr>
              <a:t>of the product </a:t>
            </a:r>
            <a:r>
              <a:rPr lang="en-GB" sz="2400" b="1" dirty="0" smtClean="0">
                <a:solidFill>
                  <a:schemeClr val="tx1">
                    <a:lumMod val="75000"/>
                    <a:lumOff val="25000"/>
                  </a:schemeClr>
                </a:solidFill>
                <a:latin typeface="Calibri" pitchFamily="34" charset="0"/>
                <a:cs typeface="Arial" pitchFamily="34" charset="0"/>
              </a:rPr>
              <a:t>……</a:t>
            </a:r>
            <a:endParaRPr lang="en-GB" sz="2400" b="1" dirty="0">
              <a:solidFill>
                <a:schemeClr val="tx1">
                  <a:lumMod val="75000"/>
                  <a:lumOff val="25000"/>
                </a:schemeClr>
              </a:solidFill>
              <a:latin typeface="Calibri" pitchFamily="34" charset="0"/>
              <a:cs typeface="Arial" pitchFamily="34" charset="0"/>
            </a:endParaRPr>
          </a:p>
        </p:txBody>
      </p:sp>
      <p:sp>
        <p:nvSpPr>
          <p:cNvPr id="83993" name="TextBox 256"/>
          <p:cNvSpPr txBox="1">
            <a:spLocks noChangeArrowheads="1"/>
          </p:cNvSpPr>
          <p:nvPr/>
        </p:nvSpPr>
        <p:spPr bwMode="auto">
          <a:xfrm>
            <a:off x="228600" y="6353175"/>
            <a:ext cx="1357313" cy="200025"/>
          </a:xfrm>
          <a:prstGeom prst="rect">
            <a:avLst/>
          </a:prstGeom>
          <a:noFill/>
          <a:ln w="9525">
            <a:noFill/>
            <a:miter lim="800000"/>
            <a:headEnd/>
            <a:tailEnd/>
          </a:ln>
        </p:spPr>
        <p:txBody>
          <a:bodyPr>
            <a:spAutoFit/>
          </a:bodyPr>
          <a:lstStyle/>
          <a:p>
            <a:r>
              <a:rPr lang="en-GB" sz="700" dirty="0">
                <a:solidFill>
                  <a:schemeClr val="tx1">
                    <a:lumMod val="75000"/>
                    <a:lumOff val="25000"/>
                  </a:schemeClr>
                </a:solidFill>
                <a:latin typeface="Calibri" pitchFamily="34" charset="0"/>
              </a:rPr>
              <a:t>© Microgard Ltd 2011</a:t>
            </a:r>
            <a:endParaRPr lang="en-GB" sz="600" dirty="0">
              <a:solidFill>
                <a:schemeClr val="tx1">
                  <a:lumMod val="75000"/>
                  <a:lumOff val="25000"/>
                </a:schemeClr>
              </a:solidFill>
              <a:latin typeface="Calibri" pitchFamily="34" charset="0"/>
            </a:endParaRPr>
          </a:p>
        </p:txBody>
      </p:sp>
      <p:sp>
        <p:nvSpPr>
          <p:cNvPr id="52" name="Rectangle 51"/>
          <p:cNvSpPr/>
          <p:nvPr/>
        </p:nvSpPr>
        <p:spPr>
          <a:xfrm>
            <a:off x="7493000" y="5118100"/>
            <a:ext cx="1219200" cy="990600"/>
          </a:xfrm>
          <a:prstGeom prst="rect">
            <a:avLst/>
          </a:prstGeom>
          <a:solidFill>
            <a:schemeClr val="bg1">
              <a:lumMod val="9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b="1" dirty="0">
                <a:solidFill>
                  <a:prstClr val="black"/>
                </a:solidFill>
              </a:rPr>
              <a:t>Limited protection against liquid spray</a:t>
            </a:r>
            <a:endParaRPr lang="en-GB" sz="1200" dirty="0">
              <a:solidFill>
                <a:prstClr val="black"/>
              </a:solidFill>
            </a:endParaRPr>
          </a:p>
        </p:txBody>
      </p:sp>
      <p:sp>
        <p:nvSpPr>
          <p:cNvPr id="53" name="Rectangle 52"/>
          <p:cNvSpPr/>
          <p:nvPr/>
        </p:nvSpPr>
        <p:spPr>
          <a:xfrm>
            <a:off x="7493000" y="3898900"/>
            <a:ext cx="1219200" cy="990600"/>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prstClr val="white"/>
                </a:solidFill>
              </a:rPr>
              <a:t>TYPE </a:t>
            </a:r>
            <a:r>
              <a:rPr lang="en-GB" sz="2000" b="1" dirty="0" smtClean="0">
                <a:solidFill>
                  <a:prstClr val="white"/>
                </a:solidFill>
              </a:rPr>
              <a:t>6</a:t>
            </a:r>
          </a:p>
          <a:p>
            <a:pPr algn="ctr" fontAlgn="auto">
              <a:spcBef>
                <a:spcPts val="0"/>
              </a:spcBef>
              <a:spcAft>
                <a:spcPts val="0"/>
              </a:spcAft>
              <a:defRPr/>
            </a:pPr>
            <a:r>
              <a:rPr lang="en-GB" sz="1200" dirty="0" smtClean="0">
                <a:solidFill>
                  <a:prstClr val="white"/>
                </a:solidFill>
              </a:rPr>
              <a:t>EN 13034</a:t>
            </a:r>
            <a:endParaRPr lang="en-GB" sz="1600" dirty="0">
              <a:solidFill>
                <a:prstClr val="white"/>
              </a:solidFill>
            </a:endParaRPr>
          </a:p>
        </p:txBody>
      </p:sp>
      <p:sp>
        <p:nvSpPr>
          <p:cNvPr id="54" name="Rectangle 53"/>
          <p:cNvSpPr/>
          <p:nvPr/>
        </p:nvSpPr>
        <p:spPr>
          <a:xfrm>
            <a:off x="6019800" y="5105400"/>
            <a:ext cx="1219200" cy="9906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b="1" dirty="0">
                <a:solidFill>
                  <a:prstClr val="black"/>
                </a:solidFill>
              </a:rPr>
              <a:t>Protection against solid particulates</a:t>
            </a:r>
            <a:endParaRPr lang="en-GB" sz="1200" dirty="0">
              <a:solidFill>
                <a:prstClr val="black"/>
              </a:solidFill>
            </a:endParaRPr>
          </a:p>
        </p:txBody>
      </p:sp>
      <p:sp>
        <p:nvSpPr>
          <p:cNvPr id="55" name="Rectangle 54"/>
          <p:cNvSpPr/>
          <p:nvPr/>
        </p:nvSpPr>
        <p:spPr>
          <a:xfrm>
            <a:off x="6019800" y="3886200"/>
            <a:ext cx="1219200" cy="9906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prstClr val="white"/>
                </a:solidFill>
              </a:rPr>
              <a:t>TYPE 5</a:t>
            </a:r>
          </a:p>
          <a:p>
            <a:pPr algn="ctr" fontAlgn="auto">
              <a:spcBef>
                <a:spcPts val="0"/>
              </a:spcBef>
              <a:spcAft>
                <a:spcPts val="0"/>
              </a:spcAft>
              <a:defRPr/>
            </a:pPr>
            <a:r>
              <a:rPr lang="en-GB" sz="1200" dirty="0" smtClean="0">
                <a:solidFill>
                  <a:prstClr val="white"/>
                </a:solidFill>
              </a:rPr>
              <a:t>EN ISO </a:t>
            </a:r>
            <a:r>
              <a:rPr lang="en-GB" sz="1200" dirty="0">
                <a:solidFill>
                  <a:prstClr val="white"/>
                </a:solidFill>
              </a:rPr>
              <a:t>13982-1</a:t>
            </a:r>
            <a:endParaRPr lang="en-GB" sz="1600" dirty="0">
              <a:solidFill>
                <a:prstClr val="white"/>
              </a:solidFill>
            </a:endParaRPr>
          </a:p>
        </p:txBody>
      </p:sp>
      <p:sp>
        <p:nvSpPr>
          <p:cNvPr id="56" name="Rectangle 55"/>
          <p:cNvSpPr/>
          <p:nvPr/>
        </p:nvSpPr>
        <p:spPr>
          <a:xfrm>
            <a:off x="4597400" y="3886200"/>
            <a:ext cx="1219200" cy="990600"/>
          </a:xfrm>
          <a:prstGeom prst="rect">
            <a:avLst/>
          </a:prstGeom>
          <a:solidFill>
            <a:schemeClr val="bg1">
              <a:lumMod val="9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b="1" dirty="0">
                <a:solidFill>
                  <a:prstClr val="black"/>
                </a:solidFill>
              </a:rPr>
              <a:t>Protection against saturating spray of liquids</a:t>
            </a:r>
            <a:endParaRPr lang="en-GB" sz="1200" dirty="0">
              <a:solidFill>
                <a:prstClr val="black"/>
              </a:solidFill>
            </a:endParaRPr>
          </a:p>
        </p:txBody>
      </p:sp>
      <p:sp>
        <p:nvSpPr>
          <p:cNvPr id="57" name="Rectangle 56"/>
          <p:cNvSpPr/>
          <p:nvPr/>
        </p:nvSpPr>
        <p:spPr>
          <a:xfrm>
            <a:off x="4597400" y="2667000"/>
            <a:ext cx="1219200" cy="990600"/>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prstClr val="white"/>
                </a:solidFill>
              </a:rPr>
              <a:t>TYPE </a:t>
            </a:r>
            <a:r>
              <a:rPr lang="en-GB" sz="2000" b="1" dirty="0" smtClean="0">
                <a:solidFill>
                  <a:prstClr val="white"/>
                </a:solidFill>
              </a:rPr>
              <a:t>4</a:t>
            </a:r>
          </a:p>
          <a:p>
            <a:pPr algn="ctr" fontAlgn="auto">
              <a:spcBef>
                <a:spcPts val="0"/>
              </a:spcBef>
              <a:spcAft>
                <a:spcPts val="0"/>
              </a:spcAft>
              <a:defRPr/>
            </a:pPr>
            <a:r>
              <a:rPr lang="en-GB" sz="1100" dirty="0" smtClean="0">
                <a:solidFill>
                  <a:prstClr val="white"/>
                </a:solidFill>
              </a:rPr>
              <a:t>EN 14605</a:t>
            </a:r>
          </a:p>
        </p:txBody>
      </p:sp>
      <p:sp>
        <p:nvSpPr>
          <p:cNvPr id="58" name="Rectangle 57"/>
          <p:cNvSpPr/>
          <p:nvPr/>
        </p:nvSpPr>
        <p:spPr>
          <a:xfrm>
            <a:off x="3071813" y="3886200"/>
            <a:ext cx="1219200" cy="990600"/>
          </a:xfrm>
          <a:prstGeom prst="rect">
            <a:avLst/>
          </a:prstGeom>
          <a:solidFill>
            <a:schemeClr val="bg1">
              <a:lumMod val="95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b="1" dirty="0">
                <a:solidFill>
                  <a:prstClr val="black"/>
                </a:solidFill>
              </a:rPr>
              <a:t>Protection against strong &amp; directional jets of liquid</a:t>
            </a:r>
            <a:endParaRPr lang="en-GB" sz="1200" dirty="0">
              <a:solidFill>
                <a:prstClr val="black"/>
              </a:solidFill>
            </a:endParaRPr>
          </a:p>
        </p:txBody>
      </p:sp>
      <p:sp>
        <p:nvSpPr>
          <p:cNvPr id="59" name="Rectangle 58"/>
          <p:cNvSpPr/>
          <p:nvPr/>
        </p:nvSpPr>
        <p:spPr>
          <a:xfrm>
            <a:off x="3071813" y="2667000"/>
            <a:ext cx="1219200" cy="990600"/>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prstClr val="white"/>
                </a:solidFill>
              </a:rPr>
              <a:t>TYPE </a:t>
            </a:r>
            <a:r>
              <a:rPr lang="en-GB" sz="2000" b="1" dirty="0" smtClean="0">
                <a:solidFill>
                  <a:prstClr val="white"/>
                </a:solidFill>
              </a:rPr>
              <a:t>3</a:t>
            </a:r>
          </a:p>
          <a:p>
            <a:pPr algn="ctr">
              <a:defRPr/>
            </a:pPr>
            <a:r>
              <a:rPr lang="en-GB" sz="1100" dirty="0" smtClean="0">
                <a:solidFill>
                  <a:prstClr val="white"/>
                </a:solidFill>
              </a:rPr>
              <a:t>EN 14605</a:t>
            </a:r>
            <a:endParaRPr lang="en-GB" sz="1400" dirty="0" smtClean="0">
              <a:solidFill>
                <a:prstClr val="white"/>
              </a:solidFill>
            </a:endParaRPr>
          </a:p>
        </p:txBody>
      </p:sp>
      <p:sp>
        <p:nvSpPr>
          <p:cNvPr id="60" name="Rectangle 59"/>
          <p:cNvSpPr/>
          <p:nvPr/>
        </p:nvSpPr>
        <p:spPr>
          <a:xfrm>
            <a:off x="1698625" y="2667000"/>
            <a:ext cx="1219200" cy="1143000"/>
          </a:xfrm>
          <a:prstGeom prst="rect">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b="1" dirty="0">
                <a:solidFill>
                  <a:prstClr val="black"/>
                </a:solidFill>
              </a:rPr>
              <a:t>non-gas-tight protection against liquids, gases &amp; solid particulates</a:t>
            </a:r>
            <a:endParaRPr lang="en-GB" sz="1200" dirty="0">
              <a:solidFill>
                <a:prstClr val="black"/>
              </a:solidFill>
            </a:endParaRPr>
          </a:p>
        </p:txBody>
      </p:sp>
      <p:sp>
        <p:nvSpPr>
          <p:cNvPr id="61" name="Rectangle 60"/>
          <p:cNvSpPr/>
          <p:nvPr/>
        </p:nvSpPr>
        <p:spPr>
          <a:xfrm>
            <a:off x="1698625" y="1447800"/>
            <a:ext cx="1219200" cy="990600"/>
          </a:xfrm>
          <a:prstGeom prst="rect">
            <a:avLst/>
          </a:prstGeom>
          <a:solidFill>
            <a:srgbClr val="FF66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prstClr val="white"/>
                </a:solidFill>
              </a:rPr>
              <a:t>TYPE </a:t>
            </a:r>
            <a:r>
              <a:rPr lang="en-GB" sz="2000" b="1" dirty="0" smtClean="0">
                <a:solidFill>
                  <a:prstClr val="white"/>
                </a:solidFill>
              </a:rPr>
              <a:t>2</a:t>
            </a:r>
          </a:p>
          <a:p>
            <a:pPr algn="ctr">
              <a:defRPr/>
            </a:pPr>
            <a:r>
              <a:rPr lang="en-GB" sz="1100" dirty="0" smtClean="0">
                <a:solidFill>
                  <a:prstClr val="white"/>
                </a:solidFill>
              </a:rPr>
              <a:t>EN 943-1 </a:t>
            </a:r>
          </a:p>
        </p:txBody>
      </p:sp>
      <p:sp>
        <p:nvSpPr>
          <p:cNvPr id="62" name="Rectangle 61"/>
          <p:cNvSpPr/>
          <p:nvPr/>
        </p:nvSpPr>
        <p:spPr>
          <a:xfrm>
            <a:off x="327025" y="2667000"/>
            <a:ext cx="1219200" cy="1143000"/>
          </a:xfrm>
          <a:prstGeom prst="rect">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200" b="1" dirty="0">
                <a:solidFill>
                  <a:prstClr val="black"/>
                </a:solidFill>
              </a:rPr>
              <a:t>Gas-Tight protection against liquids, gases &amp; solid particulates</a:t>
            </a:r>
            <a:endParaRPr lang="en-GB" sz="1200" dirty="0">
              <a:solidFill>
                <a:prstClr val="black"/>
              </a:solidFill>
            </a:endParaRPr>
          </a:p>
        </p:txBody>
      </p:sp>
      <p:sp>
        <p:nvSpPr>
          <p:cNvPr id="63" name="Rectangle 62"/>
          <p:cNvSpPr/>
          <p:nvPr/>
        </p:nvSpPr>
        <p:spPr>
          <a:xfrm>
            <a:off x="327025" y="1447800"/>
            <a:ext cx="1219200" cy="990600"/>
          </a:xfrm>
          <a:prstGeom prst="rect">
            <a:avLst/>
          </a:prstGeom>
          <a:solidFill>
            <a:srgbClr val="FF66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prstClr val="white"/>
                </a:solidFill>
              </a:rPr>
              <a:t>TYPE </a:t>
            </a:r>
            <a:r>
              <a:rPr lang="en-GB" sz="2000" b="1" dirty="0" smtClean="0">
                <a:solidFill>
                  <a:prstClr val="white"/>
                </a:solidFill>
              </a:rPr>
              <a:t>1</a:t>
            </a:r>
          </a:p>
          <a:p>
            <a:pPr algn="ctr">
              <a:defRPr/>
            </a:pPr>
            <a:r>
              <a:rPr lang="en-GB" sz="1100" dirty="0" smtClean="0">
                <a:solidFill>
                  <a:prstClr val="white"/>
                </a:solidFill>
              </a:rPr>
              <a:t>EN 943-1/2 </a:t>
            </a:r>
          </a:p>
        </p:txBody>
      </p:sp>
      <p:cxnSp>
        <p:nvCxnSpPr>
          <p:cNvPr id="64" name="Straight Connector 63"/>
          <p:cNvCxnSpPr>
            <a:stCxn id="63" idx="2"/>
            <a:endCxn id="62" idx="0"/>
          </p:cNvCxnSpPr>
          <p:nvPr/>
        </p:nvCxnSpPr>
        <p:spPr>
          <a:xfrm rot="5400000">
            <a:off x="822325" y="2552700"/>
            <a:ext cx="22860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1" idx="2"/>
            <a:endCxn id="60" idx="0"/>
          </p:cNvCxnSpPr>
          <p:nvPr/>
        </p:nvCxnSpPr>
        <p:spPr>
          <a:xfrm rot="5400000">
            <a:off x="2193925" y="2552700"/>
            <a:ext cx="22860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9" idx="2"/>
            <a:endCxn id="58" idx="0"/>
          </p:cNvCxnSpPr>
          <p:nvPr/>
        </p:nvCxnSpPr>
        <p:spPr>
          <a:xfrm rot="5400000">
            <a:off x="3567113" y="3771900"/>
            <a:ext cx="22860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57" idx="2"/>
            <a:endCxn id="56" idx="0"/>
          </p:cNvCxnSpPr>
          <p:nvPr/>
        </p:nvCxnSpPr>
        <p:spPr>
          <a:xfrm rot="5400000">
            <a:off x="5092700" y="3771900"/>
            <a:ext cx="22860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53" idx="2"/>
            <a:endCxn id="52" idx="0"/>
          </p:cNvCxnSpPr>
          <p:nvPr/>
        </p:nvCxnSpPr>
        <p:spPr>
          <a:xfrm rot="5400000">
            <a:off x="7988300" y="5003800"/>
            <a:ext cx="22860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55" idx="2"/>
            <a:endCxn id="54" idx="0"/>
          </p:cNvCxnSpPr>
          <p:nvPr/>
        </p:nvCxnSpPr>
        <p:spPr>
          <a:xfrm rot="5400000">
            <a:off x="6515100" y="4991100"/>
            <a:ext cx="22860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Shape 38"/>
          <p:cNvCxnSpPr>
            <a:stCxn id="59" idx="0"/>
          </p:cNvCxnSpPr>
          <p:nvPr/>
        </p:nvCxnSpPr>
        <p:spPr>
          <a:xfrm rot="16200000" flipV="1">
            <a:off x="3032919" y="2018506"/>
            <a:ext cx="533401" cy="763588"/>
          </a:xfrm>
          <a:prstGeom prst="bentConnector2">
            <a:avLst/>
          </a:prstGeom>
          <a:ln w="508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hape 39"/>
          <p:cNvCxnSpPr>
            <a:stCxn id="53" idx="0"/>
            <a:endCxn id="57" idx="3"/>
          </p:cNvCxnSpPr>
          <p:nvPr/>
        </p:nvCxnSpPr>
        <p:spPr>
          <a:xfrm rot="16200000" flipV="1">
            <a:off x="6591300" y="2387600"/>
            <a:ext cx="736600" cy="2286000"/>
          </a:xfrm>
          <a:prstGeom prst="bentConnector2">
            <a:avLst/>
          </a:prstGeom>
          <a:ln w="508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57" idx="1"/>
            <a:endCxn id="59" idx="3"/>
          </p:cNvCxnSpPr>
          <p:nvPr/>
        </p:nvCxnSpPr>
        <p:spPr>
          <a:xfrm rot="10800000">
            <a:off x="4291013" y="3162300"/>
            <a:ext cx="306387" cy="1588"/>
          </a:xfrm>
          <a:prstGeom prst="straightConnector1">
            <a:avLst/>
          </a:prstGeom>
          <a:ln w="508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hape 47"/>
          <p:cNvCxnSpPr>
            <a:stCxn id="55" idx="0"/>
          </p:cNvCxnSpPr>
          <p:nvPr/>
        </p:nvCxnSpPr>
        <p:spPr>
          <a:xfrm rot="16200000" flipV="1">
            <a:off x="3744913" y="1001712"/>
            <a:ext cx="2057400" cy="3711575"/>
          </a:xfrm>
          <a:prstGeom prst="bentConnector2">
            <a:avLst/>
          </a:prstGeom>
          <a:ln w="50800">
            <a:solidFill>
              <a:srgbClr val="FF6600"/>
            </a:solidFill>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3080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bwMode="auto">
          <a:xfrm>
            <a:off x="0" y="-586"/>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288000" tIns="216000" rIns="288000" bIns="432000" numCol="1" rtlCol="0" anchor="t" anchorCtr="0" compatLnSpc="1">
            <a:prstTxWarp prst="textNoShape">
              <a:avLst/>
            </a:prstTxWarp>
          </a:bodyPr>
          <a:lstStyle/>
          <a:p>
            <a:pPr marL="266700" marR="0" indent="-266700" algn="l" defTabSz="804863" rtl="0" eaLnBrk="1" fontAlgn="base" latinLnBrk="0" hangingPunct="1">
              <a:lnSpc>
                <a:spcPct val="100000"/>
              </a:lnSpc>
              <a:spcBef>
                <a:spcPct val="50000"/>
              </a:spcBef>
              <a:spcAft>
                <a:spcPct val="0"/>
              </a:spcAft>
              <a:buClr>
                <a:schemeClr val="bg2"/>
              </a:buClr>
              <a:buSzTx/>
              <a:buFont typeface="Wingdings" pitchFamily="2" charset="2"/>
              <a:buNone/>
              <a:tabLst/>
            </a:pPr>
            <a:endParaRPr kumimoji="0" lang="en-US" sz="1600" b="0" i="0" u="none" strike="noStrike" cap="none" normalizeH="0" baseline="0" smtClean="0">
              <a:ln>
                <a:noFill/>
              </a:ln>
              <a:solidFill>
                <a:schemeClr val="tx1"/>
              </a:solidFill>
              <a:effectLst/>
              <a:latin typeface="Century Gothic" pitchFamily="34" charset="0"/>
              <a:cs typeface="Arial" charset="0"/>
            </a:endParaRPr>
          </a:p>
        </p:txBody>
      </p:sp>
      <p:sp>
        <p:nvSpPr>
          <p:cNvPr id="61" name="Rectangle 2"/>
          <p:cNvSpPr>
            <a:spLocks noGrp="1" noChangeArrowheads="1"/>
          </p:cNvSpPr>
          <p:nvPr>
            <p:ph type="title"/>
          </p:nvPr>
        </p:nvSpPr>
        <p:spPr>
          <a:xfrm>
            <a:off x="380999" y="5181600"/>
            <a:ext cx="3081511" cy="1295400"/>
          </a:xfrm>
        </p:spPr>
        <p:txBody>
          <a:bodyPr rtlCol="0">
            <a:normAutofit/>
          </a:bodyPr>
          <a:lstStyle/>
          <a:p>
            <a:pPr eaLnBrk="1" fontAlgn="auto" hangingPunct="1">
              <a:spcAft>
                <a:spcPts val="0"/>
              </a:spcAft>
              <a:defRPr/>
            </a:pPr>
            <a:r>
              <a:rPr lang="en-GB" sz="2400" b="1" dirty="0" smtClean="0">
                <a:solidFill>
                  <a:schemeClr val="tx1">
                    <a:lumMod val="75000"/>
                    <a:lumOff val="25000"/>
                  </a:schemeClr>
                </a:solidFill>
                <a:ea typeface="ＭＳ Ｐゴシック" charset="-128"/>
              </a:rPr>
              <a:t>MICROGARD® </a:t>
            </a:r>
            <a:r>
              <a:rPr lang="en-GB" sz="2400" b="1" dirty="0">
                <a:solidFill>
                  <a:schemeClr val="tx1">
                    <a:lumMod val="75000"/>
                    <a:lumOff val="25000"/>
                  </a:schemeClr>
                </a:solidFill>
                <a:ea typeface="ＭＳ Ｐゴシック" charset="-128"/>
              </a:rPr>
              <a:t/>
            </a:r>
            <a:br>
              <a:rPr lang="en-GB" sz="2400" b="1" dirty="0">
                <a:solidFill>
                  <a:schemeClr val="tx1">
                    <a:lumMod val="75000"/>
                    <a:lumOff val="25000"/>
                  </a:schemeClr>
                </a:solidFill>
                <a:ea typeface="ＭＳ Ｐゴシック" charset="-128"/>
              </a:rPr>
            </a:br>
            <a:r>
              <a:rPr lang="en-GB" sz="2400" b="1" dirty="0" smtClean="0">
                <a:solidFill>
                  <a:schemeClr val="tx1">
                    <a:lumMod val="75000"/>
                    <a:lumOff val="25000"/>
                  </a:schemeClr>
                </a:solidFill>
                <a:ea typeface="ＭＳ Ｐゴシック" charset="-128"/>
              </a:rPr>
              <a:t>CPC Selection </a:t>
            </a:r>
            <a:br>
              <a:rPr lang="en-GB" sz="2400" b="1" dirty="0" smtClean="0">
                <a:solidFill>
                  <a:schemeClr val="tx1">
                    <a:lumMod val="75000"/>
                    <a:lumOff val="25000"/>
                  </a:schemeClr>
                </a:solidFill>
                <a:ea typeface="ＭＳ Ｐゴシック" charset="-128"/>
              </a:rPr>
            </a:br>
            <a:r>
              <a:rPr lang="en-GB" sz="2400" b="1" dirty="0" smtClean="0">
                <a:solidFill>
                  <a:schemeClr val="tx1">
                    <a:lumMod val="75000"/>
                    <a:lumOff val="25000"/>
                  </a:schemeClr>
                </a:solidFill>
                <a:ea typeface="ＭＳ Ｐゴシック" charset="-128"/>
              </a:rPr>
              <a:t>Process Flow</a:t>
            </a:r>
          </a:p>
        </p:txBody>
      </p:sp>
      <p:sp>
        <p:nvSpPr>
          <p:cNvPr id="6" name="Slide Number Placeholder 5"/>
          <p:cNvSpPr>
            <a:spLocks noGrp="1"/>
          </p:cNvSpPr>
          <p:nvPr>
            <p:ph type="sldNum" sz="quarter" idx="12"/>
          </p:nvPr>
        </p:nvSpPr>
        <p:spPr>
          <a:xfrm>
            <a:off x="6307949" y="5969466"/>
            <a:ext cx="1572126" cy="267758"/>
          </a:xfrm>
        </p:spPr>
        <p:txBody>
          <a:bodyPr/>
          <a:lstStyle/>
          <a:p>
            <a:pPr>
              <a:defRPr/>
            </a:pPr>
            <a:fld id="{F4B3EDF2-1C46-493F-87D5-F96146F633CA}" type="slidenum">
              <a:rPr lang="en-GB" sz="900" smtClean="0">
                <a:solidFill>
                  <a:prstClr val="black">
                    <a:tint val="75000"/>
                  </a:prstClr>
                </a:solidFill>
              </a:rPr>
              <a:pPr>
                <a:defRPr/>
              </a:pPr>
              <a:t>26</a:t>
            </a:fld>
            <a:endParaRPr lang="en-GB" sz="900" dirty="0">
              <a:solidFill>
                <a:prstClr val="black">
                  <a:tint val="75000"/>
                </a:prstClr>
              </a:solidFill>
            </a:endParaRPr>
          </a:p>
        </p:txBody>
      </p:sp>
      <p:sp>
        <p:nvSpPr>
          <p:cNvPr id="36867" name="Rectangle 1"/>
          <p:cNvSpPr>
            <a:spLocks noChangeArrowheads="1"/>
          </p:cNvSpPr>
          <p:nvPr/>
        </p:nvSpPr>
        <p:spPr bwMode="auto">
          <a:xfrm>
            <a:off x="1" y="-323165"/>
            <a:ext cx="184731" cy="646331"/>
          </a:xfrm>
          <a:prstGeom prst="rect">
            <a:avLst/>
          </a:prstGeom>
          <a:noFill/>
          <a:ln w="9525">
            <a:noFill/>
            <a:miter lim="800000"/>
            <a:headEnd/>
            <a:tailEnd/>
          </a:ln>
        </p:spPr>
        <p:txBody>
          <a:bodyPr wrap="none" anchor="ctr">
            <a:spAutoFit/>
          </a:bodyPr>
          <a:lstStyle/>
          <a:p>
            <a:pPr eaLnBrk="0" fontAlgn="base" hangingPunct="0">
              <a:spcBef>
                <a:spcPct val="0"/>
              </a:spcBef>
              <a:spcAft>
                <a:spcPct val="0"/>
              </a:spcAft>
            </a:pPr>
            <a:r>
              <a:rPr lang="en-GB" sz="1100">
                <a:solidFill>
                  <a:prstClr val="black"/>
                </a:solidFill>
                <a:latin typeface="Arial" pitchFamily="34" charset="0"/>
                <a:cs typeface="Arial" pitchFamily="34" charset="0"/>
              </a:rPr>
              <a:t/>
            </a:r>
            <a:br>
              <a:rPr lang="en-GB" sz="1100">
                <a:solidFill>
                  <a:prstClr val="black"/>
                </a:solidFill>
                <a:latin typeface="Arial" pitchFamily="34" charset="0"/>
                <a:cs typeface="Arial" pitchFamily="34" charset="0"/>
              </a:rPr>
            </a:br>
            <a:endParaRPr lang="en-GB" sz="700">
              <a:solidFill>
                <a:prstClr val="black"/>
              </a:solidFill>
              <a:latin typeface="Arial" pitchFamily="34" charset="0"/>
              <a:cs typeface="Arial" pitchFamily="34" charset="0"/>
            </a:endParaRPr>
          </a:p>
          <a:p>
            <a:pPr eaLnBrk="0" fontAlgn="base" hangingPunct="0">
              <a:spcBef>
                <a:spcPct val="0"/>
              </a:spcBef>
              <a:spcAft>
                <a:spcPct val="0"/>
              </a:spcAft>
            </a:pPr>
            <a:endParaRPr lang="en-GB">
              <a:solidFill>
                <a:prstClr val="black"/>
              </a:solidFill>
              <a:latin typeface="Arial" pitchFamily="34" charset="0"/>
              <a:cs typeface="Arial" pitchFamily="34" charset="0"/>
            </a:endParaRPr>
          </a:p>
        </p:txBody>
      </p:sp>
      <p:sp>
        <p:nvSpPr>
          <p:cNvPr id="48" name="Flowchart: Decision 47"/>
          <p:cNvSpPr/>
          <p:nvPr/>
        </p:nvSpPr>
        <p:spPr>
          <a:xfrm>
            <a:off x="2383161" y="1432878"/>
            <a:ext cx="1350000" cy="792000"/>
          </a:xfrm>
          <a:prstGeom prst="flowChartDecisi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smtClean="0">
                <a:solidFill>
                  <a:schemeClr val="tx1"/>
                </a:solidFill>
              </a:rPr>
              <a:t>Liquid,  Gas or </a:t>
            </a:r>
          </a:p>
          <a:p>
            <a:pPr algn="ctr"/>
            <a:r>
              <a:rPr lang="en-GB" sz="700" b="1" dirty="0" smtClean="0">
                <a:solidFill>
                  <a:schemeClr val="tx1"/>
                </a:solidFill>
              </a:rPr>
              <a:t>Particulate</a:t>
            </a:r>
            <a:endParaRPr lang="en-GB" sz="700" b="1" dirty="0">
              <a:solidFill>
                <a:schemeClr val="tx1"/>
              </a:solidFill>
            </a:endParaRPr>
          </a:p>
        </p:txBody>
      </p:sp>
      <p:sp>
        <p:nvSpPr>
          <p:cNvPr id="52" name="TextBox 51"/>
          <p:cNvSpPr txBox="1"/>
          <p:nvPr/>
        </p:nvSpPr>
        <p:spPr bwMode="auto">
          <a:xfrm>
            <a:off x="4779557" y="1660594"/>
            <a:ext cx="1476000" cy="338554"/>
          </a:xfrm>
          <a:prstGeom prst="rect">
            <a:avLst/>
          </a:prstGeom>
          <a:solidFill>
            <a:schemeClr val="bg2">
              <a:lumMod val="75000"/>
            </a:schemeClr>
          </a:solidFill>
        </p:spPr>
        <p:style>
          <a:lnRef idx="2">
            <a:schemeClr val="accent1"/>
          </a:lnRef>
          <a:fillRef idx="1">
            <a:schemeClr val="lt1"/>
          </a:fillRef>
          <a:effectRef idx="0">
            <a:schemeClr val="accent1"/>
          </a:effectRef>
          <a:fontRef idx="minor">
            <a:schemeClr val="dk1"/>
          </a:fontRef>
        </p:style>
        <p:txBody>
          <a:bodyPr wrap="square" anchor="ctr">
            <a:spAutoFit/>
          </a:bodyPr>
          <a:lstStyle/>
          <a:p>
            <a:pPr algn="ctr" fontAlgn="base">
              <a:spcBef>
                <a:spcPct val="0"/>
              </a:spcBef>
              <a:spcAft>
                <a:spcPct val="0"/>
              </a:spcAft>
              <a:defRPr/>
            </a:pPr>
            <a:r>
              <a:rPr lang="en-GB" sz="800" b="1" dirty="0" smtClean="0">
                <a:solidFill>
                  <a:prstClr val="black"/>
                </a:solidFill>
              </a:rPr>
              <a:t>Consider Type 1 or 2</a:t>
            </a:r>
          </a:p>
          <a:p>
            <a:pPr algn="ctr" fontAlgn="base">
              <a:spcBef>
                <a:spcPct val="0"/>
              </a:spcBef>
              <a:spcAft>
                <a:spcPct val="0"/>
              </a:spcAft>
              <a:defRPr/>
            </a:pPr>
            <a:r>
              <a:rPr lang="en-GB" sz="800" b="1" dirty="0" smtClean="0">
                <a:solidFill>
                  <a:prstClr val="black"/>
                </a:solidFill>
              </a:rPr>
              <a:t>and </a:t>
            </a:r>
            <a:r>
              <a:rPr lang="en-GB" sz="800" b="1" i="1" dirty="0" smtClean="0">
                <a:solidFill>
                  <a:prstClr val="black"/>
                </a:solidFill>
              </a:rPr>
              <a:t>Permeation</a:t>
            </a:r>
            <a:r>
              <a:rPr lang="en-GB" sz="800" b="1" dirty="0" smtClean="0">
                <a:solidFill>
                  <a:prstClr val="black"/>
                </a:solidFill>
              </a:rPr>
              <a:t> data</a:t>
            </a:r>
          </a:p>
        </p:txBody>
      </p:sp>
      <p:sp>
        <p:nvSpPr>
          <p:cNvPr id="63" name="Flowchart: Decision 62"/>
          <p:cNvSpPr/>
          <p:nvPr/>
        </p:nvSpPr>
        <p:spPr>
          <a:xfrm>
            <a:off x="2378966" y="332656"/>
            <a:ext cx="1351218" cy="792000"/>
          </a:xfrm>
          <a:prstGeom prst="flowChartDecisi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tx1"/>
                </a:solidFill>
              </a:rPr>
              <a:t>Skin Protection Required?</a:t>
            </a:r>
            <a:endParaRPr lang="en-GB" sz="800" b="1" dirty="0">
              <a:solidFill>
                <a:schemeClr val="tx1"/>
              </a:solidFill>
            </a:endParaRPr>
          </a:p>
        </p:txBody>
      </p:sp>
      <p:sp>
        <p:nvSpPr>
          <p:cNvPr id="103" name="Flowchart: Decision 102"/>
          <p:cNvSpPr/>
          <p:nvPr/>
        </p:nvSpPr>
        <p:spPr>
          <a:xfrm>
            <a:off x="2195736" y="2573283"/>
            <a:ext cx="1728192" cy="855629"/>
          </a:xfrm>
          <a:prstGeom prst="flowChartDecisi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tx1"/>
                </a:solidFill>
              </a:rPr>
              <a:t>Risk of  vapour exposure at hazardous concentrations?</a:t>
            </a:r>
            <a:endParaRPr lang="en-GB" sz="800" b="1" dirty="0">
              <a:solidFill>
                <a:schemeClr val="tx1"/>
              </a:solidFill>
            </a:endParaRPr>
          </a:p>
        </p:txBody>
      </p:sp>
      <p:sp>
        <p:nvSpPr>
          <p:cNvPr id="122" name="TextBox 121"/>
          <p:cNvSpPr txBox="1"/>
          <p:nvPr/>
        </p:nvSpPr>
        <p:spPr bwMode="auto">
          <a:xfrm>
            <a:off x="117044" y="1476286"/>
            <a:ext cx="1811064" cy="707886"/>
          </a:xfrm>
          <a:prstGeom prst="rect">
            <a:avLst/>
          </a:prstGeom>
          <a:solidFill>
            <a:schemeClr val="accent6">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nchor="ctr">
            <a:spAutoFit/>
          </a:bodyPr>
          <a:lstStyle/>
          <a:p>
            <a:pPr algn="ctr" fontAlgn="base">
              <a:spcBef>
                <a:spcPct val="0"/>
              </a:spcBef>
              <a:spcAft>
                <a:spcPct val="0"/>
              </a:spcAft>
              <a:defRPr/>
            </a:pPr>
            <a:r>
              <a:rPr lang="en-GB" sz="800" b="1" dirty="0" smtClean="0">
                <a:solidFill>
                  <a:prstClr val="black"/>
                </a:solidFill>
              </a:rPr>
              <a:t>Consider Type 5</a:t>
            </a:r>
          </a:p>
          <a:p>
            <a:pPr fontAlgn="base">
              <a:spcBef>
                <a:spcPct val="0"/>
              </a:spcBef>
              <a:spcAft>
                <a:spcPct val="0"/>
              </a:spcAft>
              <a:defRPr/>
            </a:pPr>
            <a:r>
              <a:rPr lang="en-GB" sz="800" i="1" dirty="0">
                <a:solidFill>
                  <a:prstClr val="black"/>
                </a:solidFill>
              </a:rPr>
              <a:t>Note: for higher concentrations of fine particulates a positive pressure suit (i.e. Type 2, PAPR or Air-fed should be considered</a:t>
            </a:r>
            <a:r>
              <a:rPr lang="en-GB" sz="800" b="1" i="1" dirty="0">
                <a:solidFill>
                  <a:prstClr val="black"/>
                </a:solidFill>
              </a:rPr>
              <a:t>) </a:t>
            </a:r>
          </a:p>
        </p:txBody>
      </p:sp>
      <p:sp>
        <p:nvSpPr>
          <p:cNvPr id="124" name="TextBox 123"/>
          <p:cNvSpPr txBox="1"/>
          <p:nvPr/>
        </p:nvSpPr>
        <p:spPr bwMode="auto">
          <a:xfrm>
            <a:off x="1861445" y="1608616"/>
            <a:ext cx="729355" cy="215444"/>
          </a:xfrm>
          <a:prstGeom prst="rect">
            <a:avLst/>
          </a:prstGeom>
          <a:noFill/>
        </p:spPr>
        <p:txBody>
          <a:bodyPr wrap="square">
            <a:spAutoFit/>
          </a:bodyPr>
          <a:lstStyle/>
          <a:p>
            <a:pPr algn="ctr" fontAlgn="base">
              <a:spcBef>
                <a:spcPct val="0"/>
              </a:spcBef>
              <a:spcAft>
                <a:spcPct val="0"/>
              </a:spcAft>
              <a:defRPr/>
            </a:pPr>
            <a:r>
              <a:rPr lang="en-GB" sz="800" b="1" dirty="0" smtClean="0">
                <a:cs typeface="Arial" charset="0"/>
              </a:rPr>
              <a:t>Particulate</a:t>
            </a:r>
            <a:endParaRPr lang="en-GB" sz="800" b="1" dirty="0">
              <a:cs typeface="Arial" charset="0"/>
            </a:endParaRPr>
          </a:p>
        </p:txBody>
      </p:sp>
      <p:sp>
        <p:nvSpPr>
          <p:cNvPr id="125" name="TextBox 124"/>
          <p:cNvSpPr txBox="1"/>
          <p:nvPr/>
        </p:nvSpPr>
        <p:spPr bwMode="auto">
          <a:xfrm>
            <a:off x="4017685" y="1627747"/>
            <a:ext cx="474687" cy="215444"/>
          </a:xfrm>
          <a:prstGeom prst="rect">
            <a:avLst/>
          </a:prstGeom>
          <a:noFill/>
        </p:spPr>
        <p:txBody>
          <a:bodyPr wrap="square">
            <a:spAutoFit/>
          </a:bodyPr>
          <a:lstStyle/>
          <a:p>
            <a:pPr algn="ctr" fontAlgn="base">
              <a:spcBef>
                <a:spcPct val="0"/>
              </a:spcBef>
              <a:spcAft>
                <a:spcPct val="0"/>
              </a:spcAft>
              <a:defRPr/>
            </a:pPr>
            <a:r>
              <a:rPr lang="en-GB" sz="800" b="1" dirty="0">
                <a:cs typeface="Arial" charset="0"/>
              </a:rPr>
              <a:t>Gas</a:t>
            </a:r>
          </a:p>
        </p:txBody>
      </p:sp>
      <p:sp>
        <p:nvSpPr>
          <p:cNvPr id="126" name="TextBox 125"/>
          <p:cNvSpPr txBox="1"/>
          <p:nvPr/>
        </p:nvSpPr>
        <p:spPr bwMode="auto">
          <a:xfrm>
            <a:off x="2988112" y="2259522"/>
            <a:ext cx="534024" cy="215444"/>
          </a:xfrm>
          <a:prstGeom prst="rect">
            <a:avLst/>
          </a:prstGeom>
          <a:noFill/>
        </p:spPr>
        <p:txBody>
          <a:bodyPr wrap="square">
            <a:spAutoFit/>
          </a:bodyPr>
          <a:lstStyle/>
          <a:p>
            <a:pPr algn="ctr" fontAlgn="base">
              <a:spcBef>
                <a:spcPct val="0"/>
              </a:spcBef>
              <a:spcAft>
                <a:spcPct val="0"/>
              </a:spcAft>
              <a:defRPr/>
            </a:pPr>
            <a:r>
              <a:rPr lang="en-GB" sz="800" b="1" dirty="0">
                <a:cs typeface="Arial" charset="0"/>
              </a:rPr>
              <a:t>Liquid</a:t>
            </a:r>
          </a:p>
        </p:txBody>
      </p:sp>
      <p:sp>
        <p:nvSpPr>
          <p:cNvPr id="136" name="Flowchart: Decision 135"/>
          <p:cNvSpPr/>
          <p:nvPr/>
        </p:nvSpPr>
        <p:spPr>
          <a:xfrm>
            <a:off x="3935825" y="3647894"/>
            <a:ext cx="1342800" cy="792088"/>
          </a:xfrm>
          <a:prstGeom prst="flowChartDecisi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tx1"/>
                </a:solidFill>
              </a:rPr>
              <a:t>Liquid under pressure?</a:t>
            </a:r>
            <a:endParaRPr lang="en-GB" sz="800" b="1" dirty="0">
              <a:solidFill>
                <a:schemeClr val="tx1"/>
              </a:solidFill>
            </a:endParaRPr>
          </a:p>
        </p:txBody>
      </p:sp>
      <p:sp>
        <p:nvSpPr>
          <p:cNvPr id="138" name="Flowchart: Decision 137"/>
          <p:cNvSpPr/>
          <p:nvPr/>
        </p:nvSpPr>
        <p:spPr>
          <a:xfrm>
            <a:off x="3927356" y="4661515"/>
            <a:ext cx="1342800" cy="792088"/>
          </a:xfrm>
          <a:prstGeom prst="flowChartDecisi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tx1"/>
                </a:solidFill>
              </a:rPr>
              <a:t>More than  light spray expected?</a:t>
            </a:r>
            <a:endParaRPr lang="en-GB" sz="800" b="1" dirty="0">
              <a:solidFill>
                <a:schemeClr val="tx1"/>
              </a:solidFill>
            </a:endParaRPr>
          </a:p>
        </p:txBody>
      </p:sp>
      <p:sp>
        <p:nvSpPr>
          <p:cNvPr id="139" name="Flowchart: Decision 138"/>
          <p:cNvSpPr/>
          <p:nvPr/>
        </p:nvSpPr>
        <p:spPr>
          <a:xfrm>
            <a:off x="3935776" y="5669627"/>
            <a:ext cx="1342800" cy="792088"/>
          </a:xfrm>
          <a:prstGeom prst="flowChartDecisi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tx1"/>
                </a:solidFill>
              </a:rPr>
              <a:t>Light spray,</a:t>
            </a:r>
          </a:p>
          <a:p>
            <a:pPr algn="ctr"/>
            <a:r>
              <a:rPr lang="en-GB" sz="800" b="1" dirty="0" smtClean="0">
                <a:solidFill>
                  <a:schemeClr val="tx1"/>
                </a:solidFill>
              </a:rPr>
              <a:t>splash or aerosol</a:t>
            </a:r>
            <a:endParaRPr lang="en-GB" sz="800" b="1" dirty="0">
              <a:solidFill>
                <a:schemeClr val="tx1"/>
              </a:solidFill>
            </a:endParaRPr>
          </a:p>
        </p:txBody>
      </p:sp>
      <p:sp>
        <p:nvSpPr>
          <p:cNvPr id="140" name="Flowchart: Decision 139"/>
          <p:cNvSpPr/>
          <p:nvPr/>
        </p:nvSpPr>
        <p:spPr>
          <a:xfrm>
            <a:off x="2387138" y="3644936"/>
            <a:ext cx="1342800" cy="792000"/>
          </a:xfrm>
          <a:prstGeom prst="flowChartDecisi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tx1"/>
                </a:solidFill>
              </a:rPr>
              <a:t>Exposure to liquid expected?</a:t>
            </a:r>
            <a:endParaRPr lang="en-GB" sz="800" b="1" dirty="0">
              <a:solidFill>
                <a:schemeClr val="tx1"/>
              </a:solidFill>
            </a:endParaRPr>
          </a:p>
        </p:txBody>
      </p:sp>
      <p:sp>
        <p:nvSpPr>
          <p:cNvPr id="153" name="Flowchart: Decision 152"/>
          <p:cNvSpPr/>
          <p:nvPr/>
        </p:nvSpPr>
        <p:spPr>
          <a:xfrm>
            <a:off x="5474196" y="5596101"/>
            <a:ext cx="1807392" cy="944483"/>
          </a:xfrm>
          <a:prstGeom prst="flowChartDecisi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tx1"/>
                </a:solidFill>
              </a:rPr>
              <a:t>Liquid classified as harmful, carcinogenic or otherwise toxic?</a:t>
            </a:r>
            <a:endParaRPr lang="en-GB" sz="800" b="1" dirty="0">
              <a:solidFill>
                <a:schemeClr val="tx1"/>
              </a:solidFill>
            </a:endParaRPr>
          </a:p>
        </p:txBody>
      </p:sp>
      <p:sp>
        <p:nvSpPr>
          <p:cNvPr id="11" name="TextBox 10"/>
          <p:cNvSpPr txBox="1"/>
          <p:nvPr/>
        </p:nvSpPr>
        <p:spPr bwMode="auto">
          <a:xfrm>
            <a:off x="117044" y="434006"/>
            <a:ext cx="2006683" cy="584775"/>
          </a:xfrm>
          <a:prstGeom prst="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nchor="ctr">
            <a:spAutoFit/>
          </a:bodyPr>
          <a:lstStyle/>
          <a:p>
            <a:pPr fontAlgn="base">
              <a:spcBef>
                <a:spcPct val="0"/>
              </a:spcBef>
              <a:spcAft>
                <a:spcPct val="0"/>
              </a:spcAft>
              <a:defRPr/>
            </a:pPr>
            <a:r>
              <a:rPr lang="en-GB" sz="800" b="1" u="sng" dirty="0">
                <a:solidFill>
                  <a:prstClr val="black"/>
                </a:solidFill>
              </a:rPr>
              <a:t>Perform a Risk Assessment</a:t>
            </a:r>
          </a:p>
          <a:p>
            <a:pPr marL="228600" indent="-228600" fontAlgn="base">
              <a:spcBef>
                <a:spcPct val="0"/>
              </a:spcBef>
              <a:spcAft>
                <a:spcPct val="0"/>
              </a:spcAft>
              <a:buFontTx/>
              <a:buAutoNum type="arabicPeriod"/>
              <a:defRPr/>
            </a:pPr>
            <a:r>
              <a:rPr lang="en-GB" sz="800" b="1" dirty="0">
                <a:solidFill>
                  <a:prstClr val="black"/>
                </a:solidFill>
              </a:rPr>
              <a:t>Identify the </a:t>
            </a:r>
            <a:r>
              <a:rPr lang="en-GB" sz="800" b="1" dirty="0" smtClean="0">
                <a:solidFill>
                  <a:prstClr val="black"/>
                </a:solidFill>
              </a:rPr>
              <a:t>chemical hazard</a:t>
            </a:r>
            <a:endParaRPr lang="en-GB" sz="800" b="1" dirty="0">
              <a:solidFill>
                <a:prstClr val="black"/>
              </a:solidFill>
            </a:endParaRPr>
          </a:p>
          <a:p>
            <a:pPr marL="228600" indent="-228600" fontAlgn="base">
              <a:spcBef>
                <a:spcPct val="0"/>
              </a:spcBef>
              <a:spcAft>
                <a:spcPct val="0"/>
              </a:spcAft>
              <a:buFontTx/>
              <a:buAutoNum type="arabicPeriod"/>
              <a:defRPr/>
            </a:pPr>
            <a:r>
              <a:rPr lang="en-GB" sz="800" b="1" dirty="0">
                <a:solidFill>
                  <a:prstClr val="black"/>
                </a:solidFill>
              </a:rPr>
              <a:t>Determine potential for exposure</a:t>
            </a:r>
          </a:p>
          <a:p>
            <a:pPr marL="228600" indent="-228600" fontAlgn="base">
              <a:spcBef>
                <a:spcPct val="0"/>
              </a:spcBef>
              <a:spcAft>
                <a:spcPct val="0"/>
              </a:spcAft>
              <a:buFontTx/>
              <a:buAutoNum type="arabicPeriod"/>
              <a:defRPr/>
            </a:pPr>
            <a:r>
              <a:rPr lang="en-GB" sz="800" b="1" dirty="0">
                <a:solidFill>
                  <a:prstClr val="black"/>
                </a:solidFill>
              </a:rPr>
              <a:t>Determine exposure consequence(s)</a:t>
            </a:r>
            <a:endParaRPr lang="en-GB" sz="1000" b="1" dirty="0">
              <a:solidFill>
                <a:prstClr val="black"/>
              </a:solidFill>
            </a:endParaRPr>
          </a:p>
        </p:txBody>
      </p:sp>
      <p:sp>
        <p:nvSpPr>
          <p:cNvPr id="91" name="TextBox 90"/>
          <p:cNvSpPr txBox="1"/>
          <p:nvPr/>
        </p:nvSpPr>
        <p:spPr bwMode="auto">
          <a:xfrm>
            <a:off x="171892" y="3868288"/>
            <a:ext cx="1476000" cy="338554"/>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anchor="ctr">
            <a:spAutoFit/>
          </a:bodyPr>
          <a:lstStyle/>
          <a:p>
            <a:pPr algn="ctr" fontAlgn="base">
              <a:spcBef>
                <a:spcPct val="0"/>
              </a:spcBef>
              <a:spcAft>
                <a:spcPct val="0"/>
              </a:spcAft>
              <a:defRPr/>
            </a:pPr>
            <a:r>
              <a:rPr lang="en-GB" sz="800" b="1" dirty="0" smtClean="0">
                <a:solidFill>
                  <a:prstClr val="black"/>
                </a:solidFill>
              </a:rPr>
              <a:t>Chemical Protective </a:t>
            </a:r>
            <a:r>
              <a:rPr lang="en-GB" sz="800" b="1" dirty="0">
                <a:solidFill>
                  <a:prstClr val="black"/>
                </a:solidFill>
              </a:rPr>
              <a:t>Clothing may not be required</a:t>
            </a:r>
          </a:p>
        </p:txBody>
      </p:sp>
      <p:cxnSp>
        <p:nvCxnSpPr>
          <p:cNvPr id="93" name="Straight Arrow Connector 92"/>
          <p:cNvCxnSpPr>
            <a:stCxn id="140" idx="1"/>
            <a:endCxn id="91" idx="3"/>
          </p:cNvCxnSpPr>
          <p:nvPr/>
        </p:nvCxnSpPr>
        <p:spPr>
          <a:xfrm rot="10800000">
            <a:off x="1647892" y="4040936"/>
            <a:ext cx="739246"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bwMode="auto">
          <a:xfrm>
            <a:off x="5808473" y="3877894"/>
            <a:ext cx="1355815" cy="338554"/>
          </a:xfrm>
          <a:prstGeom prst="rect">
            <a:avLst/>
          </a:prstGeom>
          <a:solidFill>
            <a:srgbClr val="92D050"/>
          </a:solidFill>
        </p:spPr>
        <p:style>
          <a:lnRef idx="2">
            <a:schemeClr val="accent1"/>
          </a:lnRef>
          <a:fillRef idx="1">
            <a:schemeClr val="lt1"/>
          </a:fillRef>
          <a:effectRef idx="0">
            <a:schemeClr val="accent1"/>
          </a:effectRef>
          <a:fontRef idx="minor">
            <a:schemeClr val="dk1"/>
          </a:fontRef>
        </p:style>
        <p:txBody>
          <a:bodyPr wrap="square" anchor="ctr">
            <a:spAutoFit/>
          </a:bodyPr>
          <a:lstStyle/>
          <a:p>
            <a:pPr algn="ctr" fontAlgn="base">
              <a:spcBef>
                <a:spcPct val="0"/>
              </a:spcBef>
              <a:spcAft>
                <a:spcPct val="0"/>
              </a:spcAft>
              <a:defRPr/>
            </a:pPr>
            <a:r>
              <a:rPr lang="en-GB" sz="800" b="1" dirty="0" smtClean="0">
                <a:solidFill>
                  <a:prstClr val="black"/>
                </a:solidFill>
              </a:rPr>
              <a:t>Consider Type 3</a:t>
            </a:r>
          </a:p>
          <a:p>
            <a:pPr algn="ctr" fontAlgn="base">
              <a:spcBef>
                <a:spcPct val="0"/>
              </a:spcBef>
              <a:spcAft>
                <a:spcPct val="0"/>
              </a:spcAft>
              <a:defRPr/>
            </a:pPr>
            <a:r>
              <a:rPr lang="en-GB" sz="800" b="1" dirty="0" smtClean="0">
                <a:solidFill>
                  <a:prstClr val="black"/>
                </a:solidFill>
              </a:rPr>
              <a:t>and </a:t>
            </a:r>
            <a:r>
              <a:rPr lang="en-GB" sz="800" b="1" i="1" dirty="0" smtClean="0">
                <a:solidFill>
                  <a:prstClr val="black"/>
                </a:solidFill>
              </a:rPr>
              <a:t>Permeation</a:t>
            </a:r>
            <a:r>
              <a:rPr lang="en-GB" sz="800" b="1" dirty="0" smtClean="0">
                <a:solidFill>
                  <a:prstClr val="black"/>
                </a:solidFill>
              </a:rPr>
              <a:t> data</a:t>
            </a:r>
          </a:p>
        </p:txBody>
      </p:sp>
      <p:sp>
        <p:nvSpPr>
          <p:cNvPr id="119" name="TextBox 118"/>
          <p:cNvSpPr txBox="1"/>
          <p:nvPr/>
        </p:nvSpPr>
        <p:spPr bwMode="auto">
          <a:xfrm>
            <a:off x="7668344" y="4653048"/>
            <a:ext cx="1355815" cy="338554"/>
          </a:xfrm>
          <a:prstGeom prst="rect">
            <a:avLst/>
          </a:pr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nchor="ctr">
            <a:spAutoFit/>
          </a:bodyPr>
          <a:lstStyle/>
          <a:p>
            <a:pPr algn="ctr" fontAlgn="base">
              <a:spcBef>
                <a:spcPct val="0"/>
              </a:spcBef>
              <a:spcAft>
                <a:spcPct val="0"/>
              </a:spcAft>
              <a:defRPr/>
            </a:pPr>
            <a:r>
              <a:rPr lang="en-GB" sz="800" b="1" dirty="0" smtClean="0">
                <a:solidFill>
                  <a:prstClr val="black"/>
                </a:solidFill>
              </a:rPr>
              <a:t>Consider Type 4</a:t>
            </a:r>
          </a:p>
          <a:p>
            <a:pPr algn="ctr" fontAlgn="base">
              <a:spcBef>
                <a:spcPct val="0"/>
              </a:spcBef>
              <a:spcAft>
                <a:spcPct val="0"/>
              </a:spcAft>
              <a:defRPr/>
            </a:pPr>
            <a:r>
              <a:rPr lang="en-GB" sz="800" b="1" dirty="0" smtClean="0">
                <a:solidFill>
                  <a:prstClr val="black"/>
                </a:solidFill>
              </a:rPr>
              <a:t>and </a:t>
            </a:r>
            <a:r>
              <a:rPr lang="en-GB" sz="800" b="1" i="1" dirty="0" smtClean="0">
                <a:solidFill>
                  <a:prstClr val="black"/>
                </a:solidFill>
              </a:rPr>
              <a:t>Permeation</a:t>
            </a:r>
            <a:r>
              <a:rPr lang="en-GB" sz="800" b="1" dirty="0" smtClean="0">
                <a:solidFill>
                  <a:prstClr val="black"/>
                </a:solidFill>
              </a:rPr>
              <a:t> data</a:t>
            </a:r>
          </a:p>
        </p:txBody>
      </p:sp>
      <p:sp>
        <p:nvSpPr>
          <p:cNvPr id="120" name="TextBox 119"/>
          <p:cNvSpPr txBox="1"/>
          <p:nvPr/>
        </p:nvSpPr>
        <p:spPr bwMode="auto">
          <a:xfrm>
            <a:off x="7668344" y="5153189"/>
            <a:ext cx="1355815" cy="338554"/>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wrap="square" anchor="ctr">
            <a:spAutoFit/>
          </a:bodyPr>
          <a:lstStyle/>
          <a:p>
            <a:pPr algn="ctr" fontAlgn="base">
              <a:spcBef>
                <a:spcPct val="0"/>
              </a:spcBef>
              <a:spcAft>
                <a:spcPct val="0"/>
              </a:spcAft>
              <a:defRPr/>
            </a:pPr>
            <a:r>
              <a:rPr lang="en-GB" sz="800" b="1" dirty="0" smtClean="0">
                <a:solidFill>
                  <a:prstClr val="black"/>
                </a:solidFill>
              </a:rPr>
              <a:t>Consider Type 4</a:t>
            </a:r>
          </a:p>
          <a:p>
            <a:pPr algn="ctr" fontAlgn="base">
              <a:spcBef>
                <a:spcPct val="0"/>
              </a:spcBef>
              <a:spcAft>
                <a:spcPct val="0"/>
              </a:spcAft>
              <a:defRPr/>
            </a:pPr>
            <a:r>
              <a:rPr lang="en-GB" sz="800" b="1" dirty="0" smtClean="0">
                <a:solidFill>
                  <a:prstClr val="black"/>
                </a:solidFill>
              </a:rPr>
              <a:t>and </a:t>
            </a:r>
            <a:r>
              <a:rPr lang="en-GB" sz="800" b="1" u="sng" dirty="0" smtClean="0">
                <a:solidFill>
                  <a:prstClr val="black"/>
                </a:solidFill>
              </a:rPr>
              <a:t>Penetration</a:t>
            </a:r>
            <a:r>
              <a:rPr lang="en-GB" sz="800" b="1" dirty="0" smtClean="0">
                <a:solidFill>
                  <a:prstClr val="black"/>
                </a:solidFill>
              </a:rPr>
              <a:t> data</a:t>
            </a:r>
          </a:p>
        </p:txBody>
      </p:sp>
      <p:sp>
        <p:nvSpPr>
          <p:cNvPr id="123" name="TextBox 122"/>
          <p:cNvSpPr txBox="1"/>
          <p:nvPr/>
        </p:nvSpPr>
        <p:spPr bwMode="auto">
          <a:xfrm>
            <a:off x="7668344" y="5661160"/>
            <a:ext cx="1404000" cy="338554"/>
          </a:xfrm>
          <a:prstGeom prst="rect">
            <a:avLst/>
          </a:pr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nchor="ctr">
            <a:spAutoFit/>
          </a:bodyPr>
          <a:lstStyle/>
          <a:p>
            <a:pPr algn="ctr" fontAlgn="base">
              <a:spcBef>
                <a:spcPct val="0"/>
              </a:spcBef>
              <a:spcAft>
                <a:spcPct val="0"/>
              </a:spcAft>
              <a:defRPr/>
            </a:pPr>
            <a:r>
              <a:rPr lang="en-GB" sz="800" b="1" dirty="0" smtClean="0">
                <a:solidFill>
                  <a:prstClr val="black"/>
                </a:solidFill>
              </a:rPr>
              <a:t>Consider Type 4 or 6</a:t>
            </a:r>
          </a:p>
          <a:p>
            <a:pPr algn="ctr" fontAlgn="base">
              <a:spcBef>
                <a:spcPct val="0"/>
              </a:spcBef>
              <a:spcAft>
                <a:spcPct val="0"/>
              </a:spcAft>
              <a:defRPr/>
            </a:pPr>
            <a:r>
              <a:rPr lang="en-GB" sz="800" b="1" dirty="0" smtClean="0">
                <a:solidFill>
                  <a:prstClr val="black"/>
                </a:solidFill>
              </a:rPr>
              <a:t>and </a:t>
            </a:r>
            <a:r>
              <a:rPr lang="en-GB" sz="800" b="1" i="1" dirty="0" smtClean="0">
                <a:solidFill>
                  <a:prstClr val="black"/>
                </a:solidFill>
              </a:rPr>
              <a:t>Permeation</a:t>
            </a:r>
            <a:r>
              <a:rPr lang="en-GB" sz="800" b="1" dirty="0" smtClean="0">
                <a:solidFill>
                  <a:prstClr val="black"/>
                </a:solidFill>
              </a:rPr>
              <a:t> data</a:t>
            </a:r>
          </a:p>
        </p:txBody>
      </p:sp>
      <p:sp>
        <p:nvSpPr>
          <p:cNvPr id="127" name="TextBox 126"/>
          <p:cNvSpPr txBox="1"/>
          <p:nvPr/>
        </p:nvSpPr>
        <p:spPr bwMode="auto">
          <a:xfrm>
            <a:off x="7668344" y="6161301"/>
            <a:ext cx="1355815" cy="338554"/>
          </a:xfrm>
          <a:prstGeom prst="rect">
            <a:avLst/>
          </a:prstGeom>
          <a:solidFill>
            <a:srgbClr val="FFFF66"/>
          </a:solidFill>
        </p:spPr>
        <p:style>
          <a:lnRef idx="2">
            <a:schemeClr val="accent1"/>
          </a:lnRef>
          <a:fillRef idx="1">
            <a:schemeClr val="lt1"/>
          </a:fillRef>
          <a:effectRef idx="0">
            <a:schemeClr val="accent1"/>
          </a:effectRef>
          <a:fontRef idx="minor">
            <a:schemeClr val="dk1"/>
          </a:fontRef>
        </p:style>
        <p:txBody>
          <a:bodyPr wrap="square" anchor="ctr">
            <a:spAutoFit/>
          </a:bodyPr>
          <a:lstStyle/>
          <a:p>
            <a:pPr algn="ctr" fontAlgn="base">
              <a:spcBef>
                <a:spcPct val="0"/>
              </a:spcBef>
              <a:spcAft>
                <a:spcPct val="0"/>
              </a:spcAft>
              <a:defRPr/>
            </a:pPr>
            <a:r>
              <a:rPr lang="en-GB" sz="800" b="1" dirty="0" smtClean="0">
                <a:solidFill>
                  <a:prstClr val="black"/>
                </a:solidFill>
              </a:rPr>
              <a:t>Consider Type 6</a:t>
            </a:r>
          </a:p>
          <a:p>
            <a:pPr algn="ctr" fontAlgn="base">
              <a:spcBef>
                <a:spcPct val="0"/>
              </a:spcBef>
              <a:spcAft>
                <a:spcPct val="0"/>
              </a:spcAft>
              <a:defRPr/>
            </a:pPr>
            <a:r>
              <a:rPr lang="en-GB" sz="800" b="1" dirty="0" smtClean="0">
                <a:solidFill>
                  <a:prstClr val="black"/>
                </a:solidFill>
              </a:rPr>
              <a:t>and </a:t>
            </a:r>
            <a:r>
              <a:rPr lang="en-GB" sz="800" b="1" u="sng" dirty="0" smtClean="0">
                <a:solidFill>
                  <a:prstClr val="black"/>
                </a:solidFill>
              </a:rPr>
              <a:t>Penetration</a:t>
            </a:r>
            <a:r>
              <a:rPr lang="en-GB" sz="800" b="1" dirty="0" smtClean="0">
                <a:solidFill>
                  <a:prstClr val="black"/>
                </a:solidFill>
              </a:rPr>
              <a:t> data</a:t>
            </a:r>
          </a:p>
        </p:txBody>
      </p:sp>
      <p:sp>
        <p:nvSpPr>
          <p:cNvPr id="151" name="TextBox 150"/>
          <p:cNvSpPr txBox="1"/>
          <p:nvPr/>
        </p:nvSpPr>
        <p:spPr bwMode="auto">
          <a:xfrm>
            <a:off x="4779557" y="555129"/>
            <a:ext cx="1476000" cy="338554"/>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wrap="square" anchor="ctr">
            <a:spAutoFit/>
          </a:bodyPr>
          <a:lstStyle/>
          <a:p>
            <a:pPr algn="ctr" fontAlgn="base">
              <a:spcBef>
                <a:spcPct val="0"/>
              </a:spcBef>
              <a:spcAft>
                <a:spcPct val="0"/>
              </a:spcAft>
              <a:defRPr/>
            </a:pPr>
            <a:r>
              <a:rPr lang="en-GB" sz="800" b="1" dirty="0" smtClean="0">
                <a:solidFill>
                  <a:prstClr val="black"/>
                </a:solidFill>
              </a:rPr>
              <a:t>Chemical Protective </a:t>
            </a:r>
            <a:r>
              <a:rPr lang="en-GB" sz="800" b="1" dirty="0">
                <a:solidFill>
                  <a:prstClr val="black"/>
                </a:solidFill>
              </a:rPr>
              <a:t>Clothing may not be required</a:t>
            </a:r>
          </a:p>
        </p:txBody>
      </p:sp>
      <p:sp>
        <p:nvSpPr>
          <p:cNvPr id="158" name="TextBox 157"/>
          <p:cNvSpPr txBox="1"/>
          <p:nvPr/>
        </p:nvSpPr>
        <p:spPr bwMode="auto">
          <a:xfrm>
            <a:off x="4783752" y="2835914"/>
            <a:ext cx="1476000" cy="338554"/>
          </a:xfrm>
          <a:prstGeom prst="rect">
            <a:avLst/>
          </a:prstGeom>
          <a:solidFill>
            <a:schemeClr val="bg2">
              <a:lumMod val="75000"/>
            </a:schemeClr>
          </a:solidFill>
        </p:spPr>
        <p:style>
          <a:lnRef idx="2">
            <a:schemeClr val="accent1"/>
          </a:lnRef>
          <a:fillRef idx="1">
            <a:schemeClr val="lt1"/>
          </a:fillRef>
          <a:effectRef idx="0">
            <a:schemeClr val="accent1"/>
          </a:effectRef>
          <a:fontRef idx="minor">
            <a:schemeClr val="dk1"/>
          </a:fontRef>
        </p:style>
        <p:txBody>
          <a:bodyPr wrap="square" anchor="ctr">
            <a:spAutoFit/>
          </a:bodyPr>
          <a:lstStyle/>
          <a:p>
            <a:pPr algn="ctr" fontAlgn="base">
              <a:spcBef>
                <a:spcPct val="0"/>
              </a:spcBef>
              <a:spcAft>
                <a:spcPct val="0"/>
              </a:spcAft>
              <a:defRPr/>
            </a:pPr>
            <a:r>
              <a:rPr lang="en-GB" sz="800" b="1" dirty="0" smtClean="0">
                <a:solidFill>
                  <a:prstClr val="black"/>
                </a:solidFill>
              </a:rPr>
              <a:t>Consider Type 1 or 2</a:t>
            </a:r>
          </a:p>
          <a:p>
            <a:pPr algn="ctr" fontAlgn="base">
              <a:spcBef>
                <a:spcPct val="0"/>
              </a:spcBef>
              <a:spcAft>
                <a:spcPct val="0"/>
              </a:spcAft>
              <a:defRPr/>
            </a:pPr>
            <a:r>
              <a:rPr lang="en-GB" sz="800" b="1" dirty="0" smtClean="0">
                <a:solidFill>
                  <a:prstClr val="black"/>
                </a:solidFill>
              </a:rPr>
              <a:t>and </a:t>
            </a:r>
            <a:r>
              <a:rPr lang="en-GB" sz="800" b="1" i="1" dirty="0" smtClean="0">
                <a:solidFill>
                  <a:prstClr val="black"/>
                </a:solidFill>
              </a:rPr>
              <a:t>Permeation</a:t>
            </a:r>
            <a:r>
              <a:rPr lang="en-GB" sz="800" b="1" dirty="0" smtClean="0">
                <a:solidFill>
                  <a:prstClr val="black"/>
                </a:solidFill>
              </a:rPr>
              <a:t> data</a:t>
            </a:r>
          </a:p>
        </p:txBody>
      </p:sp>
      <p:cxnSp>
        <p:nvCxnSpPr>
          <p:cNvPr id="165" name="Straight Arrow Connector 164"/>
          <p:cNvCxnSpPr>
            <a:stCxn id="11" idx="3"/>
            <a:endCxn id="63" idx="1"/>
          </p:cNvCxnSpPr>
          <p:nvPr/>
        </p:nvCxnSpPr>
        <p:spPr>
          <a:xfrm>
            <a:off x="2123727" y="726394"/>
            <a:ext cx="255239" cy="226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stCxn id="63" idx="3"/>
            <a:endCxn id="151" idx="1"/>
          </p:cNvCxnSpPr>
          <p:nvPr/>
        </p:nvCxnSpPr>
        <p:spPr>
          <a:xfrm flipV="1">
            <a:off x="3730184" y="724406"/>
            <a:ext cx="1049373" cy="425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rot="16200000" flipH="1">
            <a:off x="2902257" y="1276974"/>
            <a:ext cx="308222" cy="3586"/>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stCxn id="48" idx="3"/>
            <a:endCxn id="52" idx="1"/>
          </p:cNvCxnSpPr>
          <p:nvPr/>
        </p:nvCxnSpPr>
        <p:spPr>
          <a:xfrm>
            <a:off x="3733161" y="1828878"/>
            <a:ext cx="1046396" cy="99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rot="16200000" flipH="1">
            <a:off x="2884794" y="2398244"/>
            <a:ext cx="348405" cy="167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rot="5400000">
            <a:off x="2951173" y="3536277"/>
            <a:ext cx="216024" cy="129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stCxn id="140" idx="3"/>
            <a:endCxn id="136" idx="1"/>
          </p:cNvCxnSpPr>
          <p:nvPr/>
        </p:nvCxnSpPr>
        <p:spPr>
          <a:xfrm>
            <a:off x="3729938" y="4040936"/>
            <a:ext cx="205887" cy="300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a:stCxn id="136" idx="2"/>
            <a:endCxn id="138" idx="0"/>
          </p:cNvCxnSpPr>
          <p:nvPr/>
        </p:nvCxnSpPr>
        <p:spPr>
          <a:xfrm rot="5400000">
            <a:off x="4496459" y="4550748"/>
            <a:ext cx="221533"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stCxn id="138" idx="2"/>
            <a:endCxn id="139" idx="0"/>
          </p:cNvCxnSpPr>
          <p:nvPr/>
        </p:nvCxnSpPr>
        <p:spPr>
          <a:xfrm rot="16200000" flipH="1">
            <a:off x="4494954" y="5557405"/>
            <a:ext cx="216024" cy="842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138" idx="3"/>
            <a:endCxn id="78" idx="1"/>
          </p:cNvCxnSpPr>
          <p:nvPr/>
        </p:nvCxnSpPr>
        <p:spPr>
          <a:xfrm>
            <a:off x="5270156" y="5057559"/>
            <a:ext cx="199848" cy="343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136" idx="3"/>
            <a:endCxn id="118" idx="1"/>
          </p:cNvCxnSpPr>
          <p:nvPr/>
        </p:nvCxnSpPr>
        <p:spPr>
          <a:xfrm>
            <a:off x="5278625" y="4043938"/>
            <a:ext cx="529848" cy="323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Elbow Connector 198"/>
          <p:cNvCxnSpPr>
            <a:endCxn id="119" idx="1"/>
          </p:cNvCxnSpPr>
          <p:nvPr/>
        </p:nvCxnSpPr>
        <p:spPr>
          <a:xfrm flipV="1">
            <a:off x="7175336" y="4822325"/>
            <a:ext cx="493008" cy="235234"/>
          </a:xfrm>
          <a:prstGeom prst="bentConnector3">
            <a:avLst>
              <a:gd name="adj1" fmla="val 45363"/>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Elbow Connector 200"/>
          <p:cNvCxnSpPr>
            <a:endCxn id="120" idx="1"/>
          </p:cNvCxnSpPr>
          <p:nvPr/>
        </p:nvCxnSpPr>
        <p:spPr>
          <a:xfrm>
            <a:off x="7194768" y="5056800"/>
            <a:ext cx="473576" cy="265666"/>
          </a:xfrm>
          <a:prstGeom prst="bentConnector3">
            <a:avLst>
              <a:gd name="adj1" fmla="val 43564"/>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Elbow Connector 205"/>
          <p:cNvCxnSpPr>
            <a:stCxn id="153" idx="3"/>
            <a:endCxn id="123" idx="1"/>
          </p:cNvCxnSpPr>
          <p:nvPr/>
        </p:nvCxnSpPr>
        <p:spPr>
          <a:xfrm flipV="1">
            <a:off x="7281588" y="5830437"/>
            <a:ext cx="386756" cy="237906"/>
          </a:xfrm>
          <a:prstGeom prst="bentConnector3">
            <a:avLst>
              <a:gd name="adj1" fmla="val 33350"/>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Elbow Connector 206"/>
          <p:cNvCxnSpPr>
            <a:stCxn id="153" idx="3"/>
            <a:endCxn id="127" idx="1"/>
          </p:cNvCxnSpPr>
          <p:nvPr/>
        </p:nvCxnSpPr>
        <p:spPr>
          <a:xfrm>
            <a:off x="7281588" y="6068343"/>
            <a:ext cx="386756" cy="262235"/>
          </a:xfrm>
          <a:prstGeom prst="bentConnector3">
            <a:avLst>
              <a:gd name="adj1" fmla="val 32268"/>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a:stCxn id="139" idx="3"/>
            <a:endCxn id="153" idx="1"/>
          </p:cNvCxnSpPr>
          <p:nvPr/>
        </p:nvCxnSpPr>
        <p:spPr>
          <a:xfrm>
            <a:off x="5278576" y="6065671"/>
            <a:ext cx="195620" cy="267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7" name="TextBox 216"/>
          <p:cNvSpPr txBox="1"/>
          <p:nvPr/>
        </p:nvSpPr>
        <p:spPr bwMode="auto">
          <a:xfrm>
            <a:off x="2987824" y="1140625"/>
            <a:ext cx="474687" cy="215444"/>
          </a:xfrm>
          <a:prstGeom prst="rect">
            <a:avLst/>
          </a:prstGeom>
          <a:noFill/>
        </p:spPr>
        <p:txBody>
          <a:bodyPr wrap="square">
            <a:spAutoFit/>
          </a:bodyPr>
          <a:lstStyle/>
          <a:p>
            <a:pPr algn="ctr" fontAlgn="base">
              <a:spcBef>
                <a:spcPct val="0"/>
              </a:spcBef>
              <a:spcAft>
                <a:spcPct val="0"/>
              </a:spcAft>
              <a:defRPr/>
            </a:pPr>
            <a:r>
              <a:rPr lang="en-GB" sz="800" b="1" dirty="0" smtClean="0">
                <a:cs typeface="Arial" charset="0"/>
              </a:rPr>
              <a:t>Yes</a:t>
            </a:r>
            <a:endParaRPr lang="en-GB" sz="800" b="1" dirty="0">
              <a:cs typeface="Arial" charset="0"/>
            </a:endParaRPr>
          </a:p>
        </p:txBody>
      </p:sp>
      <p:sp>
        <p:nvSpPr>
          <p:cNvPr id="219" name="TextBox 218"/>
          <p:cNvSpPr txBox="1"/>
          <p:nvPr/>
        </p:nvSpPr>
        <p:spPr bwMode="auto">
          <a:xfrm>
            <a:off x="4067944" y="2792537"/>
            <a:ext cx="474687" cy="215444"/>
          </a:xfrm>
          <a:prstGeom prst="rect">
            <a:avLst/>
          </a:prstGeom>
          <a:noFill/>
        </p:spPr>
        <p:txBody>
          <a:bodyPr wrap="square">
            <a:spAutoFit/>
          </a:bodyPr>
          <a:lstStyle/>
          <a:p>
            <a:pPr algn="ctr" fontAlgn="base">
              <a:spcBef>
                <a:spcPct val="0"/>
              </a:spcBef>
              <a:spcAft>
                <a:spcPct val="0"/>
              </a:spcAft>
              <a:defRPr/>
            </a:pPr>
            <a:r>
              <a:rPr lang="en-GB" sz="800" b="1" dirty="0" smtClean="0">
                <a:cs typeface="Arial" charset="0"/>
              </a:rPr>
              <a:t>Yes</a:t>
            </a:r>
            <a:endParaRPr lang="en-GB" sz="800" b="1" dirty="0">
              <a:cs typeface="Arial" charset="0"/>
            </a:endParaRPr>
          </a:p>
        </p:txBody>
      </p:sp>
      <p:cxnSp>
        <p:nvCxnSpPr>
          <p:cNvPr id="220" name="Straight Arrow Connector 219"/>
          <p:cNvCxnSpPr>
            <a:stCxn id="103" idx="3"/>
            <a:endCxn id="158" idx="1"/>
          </p:cNvCxnSpPr>
          <p:nvPr/>
        </p:nvCxnSpPr>
        <p:spPr>
          <a:xfrm>
            <a:off x="3923928" y="3001098"/>
            <a:ext cx="859824" cy="409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4" name="TextBox 223"/>
          <p:cNvSpPr txBox="1"/>
          <p:nvPr/>
        </p:nvSpPr>
        <p:spPr bwMode="auto">
          <a:xfrm>
            <a:off x="3596685" y="3814353"/>
            <a:ext cx="474687" cy="215444"/>
          </a:xfrm>
          <a:prstGeom prst="rect">
            <a:avLst/>
          </a:prstGeom>
          <a:noFill/>
        </p:spPr>
        <p:txBody>
          <a:bodyPr wrap="square">
            <a:spAutoFit/>
          </a:bodyPr>
          <a:lstStyle/>
          <a:p>
            <a:pPr algn="ctr" fontAlgn="base">
              <a:spcBef>
                <a:spcPct val="0"/>
              </a:spcBef>
              <a:spcAft>
                <a:spcPct val="0"/>
              </a:spcAft>
              <a:defRPr/>
            </a:pPr>
            <a:r>
              <a:rPr lang="en-GB" sz="800" b="1" dirty="0" smtClean="0">
                <a:cs typeface="Arial" charset="0"/>
              </a:rPr>
              <a:t>Yes</a:t>
            </a:r>
            <a:endParaRPr lang="en-GB" sz="800" b="1" dirty="0">
              <a:cs typeface="Arial" charset="0"/>
            </a:endParaRPr>
          </a:p>
        </p:txBody>
      </p:sp>
      <p:sp>
        <p:nvSpPr>
          <p:cNvPr id="225" name="TextBox 224"/>
          <p:cNvSpPr txBox="1"/>
          <p:nvPr/>
        </p:nvSpPr>
        <p:spPr bwMode="auto">
          <a:xfrm>
            <a:off x="5223500" y="3836248"/>
            <a:ext cx="474687" cy="215444"/>
          </a:xfrm>
          <a:prstGeom prst="rect">
            <a:avLst/>
          </a:prstGeom>
          <a:noFill/>
        </p:spPr>
        <p:txBody>
          <a:bodyPr wrap="square">
            <a:spAutoFit/>
          </a:bodyPr>
          <a:lstStyle/>
          <a:p>
            <a:pPr algn="ctr" fontAlgn="base">
              <a:spcBef>
                <a:spcPct val="0"/>
              </a:spcBef>
              <a:spcAft>
                <a:spcPct val="0"/>
              </a:spcAft>
              <a:defRPr/>
            </a:pPr>
            <a:r>
              <a:rPr lang="en-GB" sz="800" b="1" dirty="0" smtClean="0">
                <a:cs typeface="Arial" charset="0"/>
              </a:rPr>
              <a:t>Yes</a:t>
            </a:r>
            <a:endParaRPr lang="en-GB" sz="800" b="1" dirty="0">
              <a:cs typeface="Arial" charset="0"/>
            </a:endParaRPr>
          </a:p>
        </p:txBody>
      </p:sp>
      <p:sp>
        <p:nvSpPr>
          <p:cNvPr id="226" name="TextBox 225"/>
          <p:cNvSpPr txBox="1"/>
          <p:nvPr/>
        </p:nvSpPr>
        <p:spPr bwMode="auto">
          <a:xfrm>
            <a:off x="5115344" y="4831051"/>
            <a:ext cx="474687" cy="215444"/>
          </a:xfrm>
          <a:prstGeom prst="rect">
            <a:avLst/>
          </a:prstGeom>
          <a:noFill/>
        </p:spPr>
        <p:txBody>
          <a:bodyPr wrap="square">
            <a:spAutoFit/>
          </a:bodyPr>
          <a:lstStyle/>
          <a:p>
            <a:pPr algn="ctr" fontAlgn="base">
              <a:spcBef>
                <a:spcPct val="0"/>
              </a:spcBef>
              <a:spcAft>
                <a:spcPct val="0"/>
              </a:spcAft>
              <a:defRPr/>
            </a:pPr>
            <a:r>
              <a:rPr lang="en-GB" sz="800" b="1" dirty="0" smtClean="0">
                <a:cs typeface="Arial" charset="0"/>
              </a:rPr>
              <a:t>Yes</a:t>
            </a:r>
            <a:endParaRPr lang="en-GB" sz="800" b="1" dirty="0">
              <a:cs typeface="Arial" charset="0"/>
            </a:endParaRPr>
          </a:p>
        </p:txBody>
      </p:sp>
      <p:sp>
        <p:nvSpPr>
          <p:cNvPr id="227" name="TextBox 226"/>
          <p:cNvSpPr txBox="1"/>
          <p:nvPr/>
        </p:nvSpPr>
        <p:spPr bwMode="auto">
          <a:xfrm>
            <a:off x="7271785" y="4635206"/>
            <a:ext cx="474687" cy="215444"/>
          </a:xfrm>
          <a:prstGeom prst="rect">
            <a:avLst/>
          </a:prstGeom>
          <a:noFill/>
        </p:spPr>
        <p:txBody>
          <a:bodyPr wrap="square">
            <a:spAutoFit/>
          </a:bodyPr>
          <a:lstStyle/>
          <a:p>
            <a:pPr algn="ctr" fontAlgn="base">
              <a:spcBef>
                <a:spcPct val="0"/>
              </a:spcBef>
              <a:spcAft>
                <a:spcPct val="0"/>
              </a:spcAft>
              <a:defRPr/>
            </a:pPr>
            <a:r>
              <a:rPr lang="en-GB" sz="800" b="1" dirty="0" smtClean="0">
                <a:cs typeface="Arial" charset="0"/>
              </a:rPr>
              <a:t>Yes</a:t>
            </a:r>
            <a:endParaRPr lang="en-GB" sz="800" b="1" dirty="0">
              <a:cs typeface="Arial" charset="0"/>
            </a:endParaRPr>
          </a:p>
        </p:txBody>
      </p:sp>
      <p:sp>
        <p:nvSpPr>
          <p:cNvPr id="228" name="TextBox 227"/>
          <p:cNvSpPr txBox="1"/>
          <p:nvPr/>
        </p:nvSpPr>
        <p:spPr bwMode="auto">
          <a:xfrm>
            <a:off x="7256700" y="5628843"/>
            <a:ext cx="474687" cy="215444"/>
          </a:xfrm>
          <a:prstGeom prst="rect">
            <a:avLst/>
          </a:prstGeom>
          <a:noFill/>
        </p:spPr>
        <p:txBody>
          <a:bodyPr wrap="square">
            <a:spAutoFit/>
          </a:bodyPr>
          <a:lstStyle/>
          <a:p>
            <a:pPr algn="ctr" fontAlgn="base">
              <a:spcBef>
                <a:spcPct val="0"/>
              </a:spcBef>
              <a:spcAft>
                <a:spcPct val="0"/>
              </a:spcAft>
              <a:defRPr/>
            </a:pPr>
            <a:r>
              <a:rPr lang="en-GB" sz="800" b="1" dirty="0" smtClean="0">
                <a:cs typeface="Arial" charset="0"/>
              </a:rPr>
              <a:t>Yes</a:t>
            </a:r>
            <a:endParaRPr lang="en-GB" sz="800" b="1" dirty="0">
              <a:cs typeface="Arial" charset="0"/>
            </a:endParaRPr>
          </a:p>
        </p:txBody>
      </p:sp>
      <p:sp>
        <p:nvSpPr>
          <p:cNvPr id="229" name="TextBox 228"/>
          <p:cNvSpPr txBox="1"/>
          <p:nvPr/>
        </p:nvSpPr>
        <p:spPr bwMode="auto">
          <a:xfrm>
            <a:off x="5148064" y="5805264"/>
            <a:ext cx="474687" cy="215444"/>
          </a:xfrm>
          <a:prstGeom prst="rect">
            <a:avLst/>
          </a:prstGeom>
          <a:noFill/>
        </p:spPr>
        <p:txBody>
          <a:bodyPr wrap="square">
            <a:spAutoFit/>
          </a:bodyPr>
          <a:lstStyle/>
          <a:p>
            <a:pPr algn="ctr" fontAlgn="base">
              <a:spcBef>
                <a:spcPct val="0"/>
              </a:spcBef>
              <a:spcAft>
                <a:spcPct val="0"/>
              </a:spcAft>
              <a:defRPr/>
            </a:pPr>
            <a:r>
              <a:rPr lang="en-GB" sz="800" b="1" dirty="0" smtClean="0">
                <a:cs typeface="Arial" charset="0"/>
              </a:rPr>
              <a:t>Yes</a:t>
            </a:r>
            <a:endParaRPr lang="en-GB" sz="800" b="1" dirty="0">
              <a:cs typeface="Arial" charset="0"/>
            </a:endParaRPr>
          </a:p>
        </p:txBody>
      </p:sp>
      <p:sp>
        <p:nvSpPr>
          <p:cNvPr id="230" name="TextBox 229"/>
          <p:cNvSpPr txBox="1"/>
          <p:nvPr/>
        </p:nvSpPr>
        <p:spPr bwMode="auto">
          <a:xfrm>
            <a:off x="2987824" y="3428414"/>
            <a:ext cx="474687" cy="215444"/>
          </a:xfrm>
          <a:prstGeom prst="rect">
            <a:avLst/>
          </a:prstGeom>
          <a:noFill/>
        </p:spPr>
        <p:txBody>
          <a:bodyPr wrap="square">
            <a:spAutoFit/>
          </a:bodyPr>
          <a:lstStyle/>
          <a:p>
            <a:pPr algn="ctr" fontAlgn="base">
              <a:spcBef>
                <a:spcPct val="0"/>
              </a:spcBef>
              <a:spcAft>
                <a:spcPct val="0"/>
              </a:spcAft>
              <a:defRPr/>
            </a:pPr>
            <a:r>
              <a:rPr lang="en-GB" sz="800" b="1" dirty="0" smtClean="0">
                <a:cs typeface="Arial" charset="0"/>
              </a:rPr>
              <a:t>No</a:t>
            </a:r>
            <a:endParaRPr lang="en-GB" sz="800" b="1" dirty="0">
              <a:cs typeface="Arial" charset="0"/>
            </a:endParaRPr>
          </a:p>
        </p:txBody>
      </p:sp>
      <p:sp>
        <p:nvSpPr>
          <p:cNvPr id="231" name="TextBox 230"/>
          <p:cNvSpPr txBox="1"/>
          <p:nvPr/>
        </p:nvSpPr>
        <p:spPr bwMode="auto">
          <a:xfrm>
            <a:off x="4532789" y="4437112"/>
            <a:ext cx="474687" cy="215444"/>
          </a:xfrm>
          <a:prstGeom prst="rect">
            <a:avLst/>
          </a:prstGeom>
          <a:noFill/>
        </p:spPr>
        <p:txBody>
          <a:bodyPr wrap="square">
            <a:spAutoFit/>
          </a:bodyPr>
          <a:lstStyle/>
          <a:p>
            <a:pPr algn="ctr" fontAlgn="base">
              <a:spcBef>
                <a:spcPct val="0"/>
              </a:spcBef>
              <a:spcAft>
                <a:spcPct val="0"/>
              </a:spcAft>
              <a:defRPr/>
            </a:pPr>
            <a:r>
              <a:rPr lang="en-GB" sz="800" b="1" dirty="0" smtClean="0">
                <a:cs typeface="Arial" charset="0"/>
              </a:rPr>
              <a:t>No</a:t>
            </a:r>
            <a:endParaRPr lang="en-GB" sz="800" b="1" dirty="0">
              <a:cs typeface="Arial" charset="0"/>
            </a:endParaRPr>
          </a:p>
        </p:txBody>
      </p:sp>
      <p:sp>
        <p:nvSpPr>
          <p:cNvPr id="232" name="TextBox 231"/>
          <p:cNvSpPr txBox="1"/>
          <p:nvPr/>
        </p:nvSpPr>
        <p:spPr bwMode="auto">
          <a:xfrm>
            <a:off x="4532789" y="5445224"/>
            <a:ext cx="474687" cy="215444"/>
          </a:xfrm>
          <a:prstGeom prst="rect">
            <a:avLst/>
          </a:prstGeom>
          <a:noFill/>
        </p:spPr>
        <p:txBody>
          <a:bodyPr wrap="square">
            <a:spAutoFit/>
          </a:bodyPr>
          <a:lstStyle/>
          <a:p>
            <a:pPr algn="ctr" fontAlgn="base">
              <a:spcBef>
                <a:spcPct val="0"/>
              </a:spcBef>
              <a:spcAft>
                <a:spcPct val="0"/>
              </a:spcAft>
              <a:defRPr/>
            </a:pPr>
            <a:r>
              <a:rPr lang="en-GB" sz="800" b="1" dirty="0" smtClean="0">
                <a:cs typeface="Arial" charset="0"/>
              </a:rPr>
              <a:t>No</a:t>
            </a:r>
            <a:endParaRPr lang="en-GB" sz="800" b="1" dirty="0">
              <a:cs typeface="Arial" charset="0"/>
            </a:endParaRPr>
          </a:p>
        </p:txBody>
      </p:sp>
      <p:sp>
        <p:nvSpPr>
          <p:cNvPr id="233" name="TextBox 232"/>
          <p:cNvSpPr txBox="1"/>
          <p:nvPr/>
        </p:nvSpPr>
        <p:spPr bwMode="auto">
          <a:xfrm>
            <a:off x="7288221" y="5128515"/>
            <a:ext cx="474687" cy="215444"/>
          </a:xfrm>
          <a:prstGeom prst="rect">
            <a:avLst/>
          </a:prstGeom>
          <a:noFill/>
        </p:spPr>
        <p:txBody>
          <a:bodyPr wrap="square">
            <a:spAutoFit/>
          </a:bodyPr>
          <a:lstStyle/>
          <a:p>
            <a:pPr algn="ctr" fontAlgn="base">
              <a:spcBef>
                <a:spcPct val="0"/>
              </a:spcBef>
              <a:spcAft>
                <a:spcPct val="0"/>
              </a:spcAft>
              <a:defRPr/>
            </a:pPr>
            <a:r>
              <a:rPr lang="en-GB" sz="800" b="1" dirty="0" smtClean="0">
                <a:cs typeface="Arial" charset="0"/>
              </a:rPr>
              <a:t>No</a:t>
            </a:r>
            <a:endParaRPr lang="en-GB" sz="800" b="1" dirty="0">
              <a:cs typeface="Arial" charset="0"/>
            </a:endParaRPr>
          </a:p>
        </p:txBody>
      </p:sp>
      <p:sp>
        <p:nvSpPr>
          <p:cNvPr id="234" name="TextBox 233"/>
          <p:cNvSpPr txBox="1"/>
          <p:nvPr/>
        </p:nvSpPr>
        <p:spPr bwMode="auto">
          <a:xfrm>
            <a:off x="7283595" y="6141864"/>
            <a:ext cx="474687" cy="215444"/>
          </a:xfrm>
          <a:prstGeom prst="rect">
            <a:avLst/>
          </a:prstGeom>
          <a:noFill/>
        </p:spPr>
        <p:txBody>
          <a:bodyPr wrap="square">
            <a:spAutoFit/>
          </a:bodyPr>
          <a:lstStyle/>
          <a:p>
            <a:pPr algn="ctr" fontAlgn="base">
              <a:spcBef>
                <a:spcPct val="0"/>
              </a:spcBef>
              <a:spcAft>
                <a:spcPct val="0"/>
              </a:spcAft>
              <a:defRPr/>
            </a:pPr>
            <a:r>
              <a:rPr lang="en-GB" sz="800" b="1" dirty="0" smtClean="0">
                <a:cs typeface="Arial" charset="0"/>
              </a:rPr>
              <a:t>No</a:t>
            </a:r>
            <a:endParaRPr lang="en-GB" sz="800" b="1" dirty="0">
              <a:cs typeface="Arial" charset="0"/>
            </a:endParaRPr>
          </a:p>
        </p:txBody>
      </p:sp>
      <p:sp>
        <p:nvSpPr>
          <p:cNvPr id="235" name="TextBox 234"/>
          <p:cNvSpPr txBox="1"/>
          <p:nvPr/>
        </p:nvSpPr>
        <p:spPr bwMode="auto">
          <a:xfrm>
            <a:off x="3995936" y="539160"/>
            <a:ext cx="474687" cy="215444"/>
          </a:xfrm>
          <a:prstGeom prst="rect">
            <a:avLst/>
          </a:prstGeom>
          <a:noFill/>
        </p:spPr>
        <p:txBody>
          <a:bodyPr wrap="square">
            <a:spAutoFit/>
          </a:bodyPr>
          <a:lstStyle/>
          <a:p>
            <a:pPr algn="ctr" fontAlgn="base">
              <a:spcBef>
                <a:spcPct val="0"/>
              </a:spcBef>
              <a:spcAft>
                <a:spcPct val="0"/>
              </a:spcAft>
              <a:defRPr/>
            </a:pPr>
            <a:r>
              <a:rPr lang="en-GB" sz="800" b="1" dirty="0" smtClean="0">
                <a:cs typeface="Arial" charset="0"/>
              </a:rPr>
              <a:t>No</a:t>
            </a:r>
            <a:endParaRPr lang="en-GB" sz="800" b="1" dirty="0">
              <a:cs typeface="Arial" charset="0"/>
            </a:endParaRPr>
          </a:p>
        </p:txBody>
      </p:sp>
      <p:cxnSp>
        <p:nvCxnSpPr>
          <p:cNvPr id="236" name="Straight Arrow Connector 235"/>
          <p:cNvCxnSpPr>
            <a:stCxn id="48" idx="1"/>
            <a:endCxn id="122" idx="3"/>
          </p:cNvCxnSpPr>
          <p:nvPr/>
        </p:nvCxnSpPr>
        <p:spPr>
          <a:xfrm flipH="1">
            <a:off x="1928108" y="1828878"/>
            <a:ext cx="455053" cy="135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9" name="TextBox 238"/>
          <p:cNvSpPr txBox="1"/>
          <p:nvPr/>
        </p:nvSpPr>
        <p:spPr bwMode="auto">
          <a:xfrm>
            <a:off x="1928108" y="3861048"/>
            <a:ext cx="474687" cy="215444"/>
          </a:xfrm>
          <a:prstGeom prst="rect">
            <a:avLst/>
          </a:prstGeom>
          <a:noFill/>
        </p:spPr>
        <p:txBody>
          <a:bodyPr wrap="square">
            <a:spAutoFit/>
          </a:bodyPr>
          <a:lstStyle/>
          <a:p>
            <a:pPr algn="ctr" fontAlgn="base">
              <a:spcBef>
                <a:spcPct val="0"/>
              </a:spcBef>
              <a:spcAft>
                <a:spcPct val="0"/>
              </a:spcAft>
              <a:defRPr/>
            </a:pPr>
            <a:r>
              <a:rPr lang="en-GB" sz="800" b="1" dirty="0" smtClean="0">
                <a:cs typeface="Arial" charset="0"/>
              </a:rPr>
              <a:t>No</a:t>
            </a:r>
            <a:endParaRPr lang="en-GB" sz="800" b="1" dirty="0">
              <a:cs typeface="Arial" charset="0"/>
            </a:endParaRPr>
          </a:p>
        </p:txBody>
      </p:sp>
      <p:sp>
        <p:nvSpPr>
          <p:cNvPr id="78" name="Flowchart: Decision 77"/>
          <p:cNvSpPr/>
          <p:nvPr/>
        </p:nvSpPr>
        <p:spPr>
          <a:xfrm>
            <a:off x="5470004" y="4588748"/>
            <a:ext cx="1807392" cy="944483"/>
          </a:xfrm>
          <a:prstGeom prst="flowChartDecisi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tx1"/>
                </a:solidFill>
              </a:rPr>
              <a:t>Liquid classified as harmful, carcinogenic or otherwise toxic?</a:t>
            </a:r>
            <a:endParaRPr lang="en-GB" sz="800" b="1"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GB" sz="1100">
                <a:solidFill>
                  <a:srgbClr val="000000"/>
                </a:solidFill>
                <a:cs typeface="Arial" pitchFamily="34" charset="0"/>
              </a:rPr>
              <a:t/>
            </a:r>
            <a:br>
              <a:rPr lang="en-GB" sz="1100">
                <a:solidFill>
                  <a:srgbClr val="000000"/>
                </a:solidFill>
                <a:cs typeface="Arial" pitchFamily="34" charset="0"/>
              </a:rPr>
            </a:br>
            <a:endParaRPr lang="en-GB" sz="700">
              <a:solidFill>
                <a:srgbClr val="000000"/>
              </a:solidFill>
              <a:cs typeface="Arial" pitchFamily="34" charset="0"/>
            </a:endParaRPr>
          </a:p>
          <a:p>
            <a:pPr eaLnBrk="0" hangingPunct="0"/>
            <a:endParaRPr lang="en-GB">
              <a:solidFill>
                <a:srgbClr val="000000"/>
              </a:solidFill>
              <a:cs typeface="Arial" pitchFamily="34" charset="0"/>
            </a:endParaRPr>
          </a:p>
        </p:txBody>
      </p:sp>
      <p:sp>
        <p:nvSpPr>
          <p:cNvPr id="4" name="Rectangle 2"/>
          <p:cNvSpPr>
            <a:spLocks noGrp="1" noChangeArrowheads="1"/>
          </p:cNvSpPr>
          <p:nvPr>
            <p:ph type="title"/>
          </p:nvPr>
        </p:nvSpPr>
        <p:spPr>
          <a:xfrm>
            <a:off x="533400" y="423863"/>
            <a:ext cx="7007225" cy="642937"/>
          </a:xfrm>
        </p:spPr>
        <p:txBody>
          <a:bodyPr rtlCol="0">
            <a:normAutofit fontScale="90000"/>
          </a:bodyPr>
          <a:lstStyle/>
          <a:p>
            <a:pPr algn="l" eaLnBrk="1" fontAlgn="auto" hangingPunct="1">
              <a:lnSpc>
                <a:spcPct val="90000"/>
              </a:lnSpc>
              <a:spcAft>
                <a:spcPts val="0"/>
              </a:spcAft>
              <a:defRPr/>
            </a:pPr>
            <a:r>
              <a:rPr lang="en-GB" sz="2400" b="1" dirty="0" smtClean="0">
                <a:solidFill>
                  <a:schemeClr val="tx1">
                    <a:lumMod val="75000"/>
                    <a:lumOff val="25000"/>
                  </a:schemeClr>
                </a:solidFill>
                <a:ea typeface="ＭＳ Ｐゴシック" charset="-128"/>
              </a:rPr>
              <a:t>Selection of Chemical Protective Clothing</a:t>
            </a:r>
            <a:br>
              <a:rPr lang="en-GB" sz="2400" b="1" dirty="0" smtClean="0">
                <a:solidFill>
                  <a:schemeClr val="tx1">
                    <a:lumMod val="75000"/>
                    <a:lumOff val="25000"/>
                  </a:schemeClr>
                </a:solidFill>
                <a:ea typeface="ＭＳ Ｐゴシック" charset="-128"/>
              </a:rPr>
            </a:br>
            <a:r>
              <a:rPr lang="en-GB" sz="2400" b="1" dirty="0" smtClean="0">
                <a:solidFill>
                  <a:schemeClr val="tx1">
                    <a:lumMod val="75000"/>
                    <a:lumOff val="25000"/>
                  </a:schemeClr>
                </a:solidFill>
                <a:ea typeface="ＭＳ Ｐゴシック" charset="-128"/>
              </a:rPr>
              <a:t>- </a:t>
            </a:r>
            <a:r>
              <a:rPr lang="en-GB" sz="2400" dirty="0" smtClean="0">
                <a:solidFill>
                  <a:schemeClr val="tx1">
                    <a:lumMod val="75000"/>
                    <a:lumOff val="25000"/>
                  </a:schemeClr>
                </a:solidFill>
                <a:ea typeface="ＭＳ Ｐゴシック" charset="-128"/>
              </a:rPr>
              <a:t>Considerations</a:t>
            </a:r>
          </a:p>
        </p:txBody>
      </p:sp>
      <p:sp>
        <p:nvSpPr>
          <p:cNvPr id="5" name="Rectangle 4"/>
          <p:cNvSpPr/>
          <p:nvPr/>
        </p:nvSpPr>
        <p:spPr>
          <a:xfrm>
            <a:off x="685800" y="1524000"/>
            <a:ext cx="7715250" cy="5534025"/>
          </a:xfrm>
          <a:prstGeom prst="rect">
            <a:avLst/>
          </a:prstGeom>
        </p:spPr>
        <p:txBody>
          <a:bodyPr>
            <a:spAutoFit/>
          </a:bodyPr>
          <a:lstStyle/>
          <a:p>
            <a:pPr marL="342900" indent="-342900" fontAlgn="auto">
              <a:spcBef>
                <a:spcPct val="20000"/>
              </a:spcBef>
              <a:spcAft>
                <a:spcPts val="0"/>
              </a:spcAft>
              <a:buClr>
                <a:schemeClr val="tx1">
                  <a:lumMod val="75000"/>
                  <a:lumOff val="25000"/>
                </a:schemeClr>
              </a:buClr>
              <a:buFont typeface="+mj-lt"/>
              <a:buAutoNum type="arabicPeriod"/>
              <a:defRPr/>
            </a:pPr>
            <a:r>
              <a:rPr lang="en-GB" b="1" dirty="0">
                <a:solidFill>
                  <a:schemeClr val="tx1">
                    <a:lumMod val="75000"/>
                    <a:lumOff val="25000"/>
                  </a:schemeClr>
                </a:solidFill>
                <a:latin typeface="+mn-lt"/>
              </a:rPr>
              <a:t>Breakthrough time alone is not sufficient to determine how long a garment may be worn once the garment has been contaminated. Safe user wear time may be longer or shorter than the breakthrough time depending on;</a:t>
            </a:r>
          </a:p>
          <a:p>
            <a:pPr marL="742950" lvl="1" indent="-285750" fontAlgn="auto">
              <a:lnSpc>
                <a:spcPct val="80000"/>
              </a:lnSpc>
              <a:spcBef>
                <a:spcPct val="20000"/>
              </a:spcBef>
              <a:spcAft>
                <a:spcPts val="0"/>
              </a:spcAft>
              <a:buClr>
                <a:schemeClr val="tx1">
                  <a:lumMod val="75000"/>
                  <a:lumOff val="25000"/>
                </a:schemeClr>
              </a:buClr>
              <a:buFont typeface="Arial" pitchFamily="34" charset="0"/>
              <a:buChar char="–"/>
              <a:defRPr/>
            </a:pPr>
            <a:r>
              <a:rPr lang="en-GB" sz="1400" b="1" dirty="0">
                <a:solidFill>
                  <a:schemeClr val="tx1">
                    <a:lumMod val="75000"/>
                    <a:lumOff val="25000"/>
                  </a:schemeClr>
                </a:solidFill>
                <a:latin typeface="+mn-lt"/>
              </a:rPr>
              <a:t>the permeation behaviour of the substance</a:t>
            </a:r>
          </a:p>
          <a:p>
            <a:pPr marL="742950" lvl="1" indent="-285750" fontAlgn="auto">
              <a:lnSpc>
                <a:spcPct val="80000"/>
              </a:lnSpc>
              <a:spcBef>
                <a:spcPct val="20000"/>
              </a:spcBef>
              <a:spcAft>
                <a:spcPts val="0"/>
              </a:spcAft>
              <a:buClr>
                <a:schemeClr val="tx1">
                  <a:lumMod val="75000"/>
                  <a:lumOff val="25000"/>
                </a:schemeClr>
              </a:buClr>
              <a:buFont typeface="Arial" pitchFamily="34" charset="0"/>
              <a:buChar char="–"/>
              <a:defRPr/>
            </a:pPr>
            <a:r>
              <a:rPr lang="en-GB" sz="1400" b="1" dirty="0">
                <a:solidFill>
                  <a:schemeClr val="tx1">
                    <a:lumMod val="75000"/>
                    <a:lumOff val="25000"/>
                  </a:schemeClr>
                </a:solidFill>
                <a:latin typeface="+mn-lt"/>
              </a:rPr>
              <a:t>the toxicity of the substance</a:t>
            </a:r>
          </a:p>
          <a:p>
            <a:pPr marL="742950" lvl="1" indent="-285750" fontAlgn="auto">
              <a:lnSpc>
                <a:spcPct val="80000"/>
              </a:lnSpc>
              <a:spcBef>
                <a:spcPct val="20000"/>
              </a:spcBef>
              <a:spcAft>
                <a:spcPts val="0"/>
              </a:spcAft>
              <a:buClr>
                <a:schemeClr val="tx1">
                  <a:lumMod val="75000"/>
                  <a:lumOff val="25000"/>
                </a:schemeClr>
              </a:buClr>
              <a:buFont typeface="Arial" pitchFamily="34" charset="0"/>
              <a:buChar char="–"/>
              <a:defRPr/>
            </a:pPr>
            <a:r>
              <a:rPr lang="en-GB" sz="1400" b="1" dirty="0">
                <a:solidFill>
                  <a:schemeClr val="tx1">
                    <a:lumMod val="75000"/>
                    <a:lumOff val="25000"/>
                  </a:schemeClr>
                </a:solidFill>
                <a:latin typeface="+mn-lt"/>
              </a:rPr>
              <a:t>the exposure conditions (i.e. temperature, pressure etc.)</a:t>
            </a:r>
          </a:p>
          <a:p>
            <a:pPr marL="742950" lvl="1" indent="-285750" fontAlgn="auto">
              <a:lnSpc>
                <a:spcPct val="80000"/>
              </a:lnSpc>
              <a:spcBef>
                <a:spcPct val="20000"/>
              </a:spcBef>
              <a:spcAft>
                <a:spcPts val="0"/>
              </a:spcAft>
              <a:buClr>
                <a:prstClr val="white">
                  <a:lumMod val="95000"/>
                </a:prstClr>
              </a:buClr>
              <a:buFont typeface="Arial" pitchFamily="34" charset="0"/>
              <a:buChar char="–"/>
              <a:defRPr/>
            </a:pPr>
            <a:endParaRPr lang="en-GB" sz="1400" b="1" dirty="0">
              <a:solidFill>
                <a:schemeClr val="tx1">
                  <a:lumMod val="75000"/>
                  <a:lumOff val="25000"/>
                </a:schemeClr>
              </a:solidFill>
              <a:latin typeface="+mn-lt"/>
            </a:endParaRPr>
          </a:p>
          <a:p>
            <a:pPr marL="342900" indent="-342900" fontAlgn="auto">
              <a:lnSpc>
                <a:spcPct val="80000"/>
              </a:lnSpc>
              <a:spcBef>
                <a:spcPct val="20000"/>
              </a:spcBef>
              <a:spcAft>
                <a:spcPts val="0"/>
              </a:spcAft>
              <a:buClr>
                <a:schemeClr val="tx1">
                  <a:lumMod val="75000"/>
                  <a:lumOff val="25000"/>
                </a:schemeClr>
              </a:buClr>
              <a:buFont typeface="+mj-lt"/>
              <a:buAutoNum type="arabicPeriod"/>
              <a:defRPr/>
            </a:pPr>
            <a:r>
              <a:rPr lang="en-GB" b="1" dirty="0">
                <a:solidFill>
                  <a:schemeClr val="tx1">
                    <a:lumMod val="75000"/>
                    <a:lumOff val="25000"/>
                  </a:schemeClr>
                </a:solidFill>
                <a:latin typeface="+mn-lt"/>
              </a:rPr>
              <a:t>Permeation characteristics of a mixture can often deviate considerably from the behaviour of the individual  “pure” chemicals</a:t>
            </a:r>
          </a:p>
          <a:p>
            <a:pPr marL="342900" indent="-342900" fontAlgn="auto">
              <a:lnSpc>
                <a:spcPct val="80000"/>
              </a:lnSpc>
              <a:spcBef>
                <a:spcPct val="20000"/>
              </a:spcBef>
              <a:spcAft>
                <a:spcPts val="0"/>
              </a:spcAft>
              <a:buClr>
                <a:prstClr val="white">
                  <a:lumMod val="95000"/>
                </a:prstClr>
              </a:buClr>
              <a:buFont typeface="+mj-lt"/>
              <a:buAutoNum type="arabicPeriod"/>
              <a:defRPr/>
            </a:pPr>
            <a:endParaRPr lang="en-GB" b="1" dirty="0">
              <a:solidFill>
                <a:schemeClr val="tx1">
                  <a:lumMod val="75000"/>
                  <a:lumOff val="25000"/>
                </a:schemeClr>
              </a:solidFill>
              <a:latin typeface="+mn-lt"/>
            </a:endParaRPr>
          </a:p>
          <a:p>
            <a:pPr marL="342900" indent="-342900" fontAlgn="auto">
              <a:lnSpc>
                <a:spcPct val="80000"/>
              </a:lnSpc>
              <a:spcBef>
                <a:spcPct val="20000"/>
              </a:spcBef>
              <a:spcAft>
                <a:spcPts val="0"/>
              </a:spcAft>
              <a:buClr>
                <a:schemeClr val="tx1">
                  <a:lumMod val="75000"/>
                  <a:lumOff val="25000"/>
                </a:schemeClr>
              </a:buClr>
              <a:buFont typeface="+mj-lt"/>
              <a:buAutoNum type="arabicPeriod"/>
              <a:defRPr/>
            </a:pPr>
            <a:r>
              <a:rPr lang="en-GB" b="1" dirty="0">
                <a:solidFill>
                  <a:schemeClr val="tx1">
                    <a:lumMod val="75000"/>
                    <a:lumOff val="25000"/>
                  </a:schemeClr>
                </a:solidFill>
                <a:latin typeface="+mn-lt"/>
              </a:rPr>
              <a:t>Very little is known about the relationship between the breakthrough of CPC and human toxicity, when permeation rates are extremely low</a:t>
            </a:r>
          </a:p>
          <a:p>
            <a:pPr marL="342900" indent="-342900" fontAlgn="auto">
              <a:lnSpc>
                <a:spcPct val="80000"/>
              </a:lnSpc>
              <a:spcBef>
                <a:spcPct val="20000"/>
              </a:spcBef>
              <a:spcAft>
                <a:spcPts val="0"/>
              </a:spcAft>
              <a:buClr>
                <a:prstClr val="white">
                  <a:lumMod val="95000"/>
                </a:prstClr>
              </a:buClr>
              <a:buFont typeface="+mj-lt"/>
              <a:buAutoNum type="arabicPeriod"/>
              <a:defRPr/>
            </a:pPr>
            <a:endParaRPr lang="en-GB" b="1" dirty="0">
              <a:solidFill>
                <a:schemeClr val="tx1">
                  <a:lumMod val="75000"/>
                  <a:lumOff val="25000"/>
                </a:schemeClr>
              </a:solidFill>
              <a:latin typeface="+mn-lt"/>
            </a:endParaRPr>
          </a:p>
          <a:p>
            <a:pPr marL="342900" indent="-342900" fontAlgn="auto">
              <a:lnSpc>
                <a:spcPct val="80000"/>
              </a:lnSpc>
              <a:spcBef>
                <a:spcPct val="20000"/>
              </a:spcBef>
              <a:spcAft>
                <a:spcPts val="0"/>
              </a:spcAft>
              <a:buClr>
                <a:schemeClr val="tx1">
                  <a:lumMod val="75000"/>
                  <a:lumOff val="25000"/>
                </a:schemeClr>
              </a:buClr>
              <a:buFont typeface="+mj-lt"/>
              <a:buAutoNum type="arabicPeriod"/>
              <a:defRPr/>
            </a:pPr>
            <a:r>
              <a:rPr lang="en-GB" b="1" i="1" dirty="0">
                <a:solidFill>
                  <a:schemeClr val="tx1">
                    <a:lumMod val="75000"/>
                    <a:lumOff val="25000"/>
                  </a:schemeClr>
                </a:solidFill>
                <a:latin typeface="+mn-lt"/>
              </a:rPr>
              <a:t>What about cumulative permeation? </a:t>
            </a:r>
            <a:r>
              <a:rPr lang="en-GB" b="1" dirty="0">
                <a:solidFill>
                  <a:schemeClr val="tx1">
                    <a:lumMod val="75000"/>
                    <a:lumOff val="25000"/>
                  </a:schemeClr>
                </a:solidFill>
                <a:latin typeface="+mn-lt"/>
              </a:rPr>
              <a:t>But without more toxicity data on chemicals this is potentially another means of comparing different materials resistance to permeation, rather than safe wear time</a:t>
            </a:r>
          </a:p>
          <a:p>
            <a:pPr marL="342900" indent="-342900" fontAlgn="auto">
              <a:lnSpc>
                <a:spcPct val="80000"/>
              </a:lnSpc>
              <a:spcBef>
                <a:spcPct val="20000"/>
              </a:spcBef>
              <a:spcAft>
                <a:spcPts val="0"/>
              </a:spcAft>
              <a:buClr>
                <a:prstClr val="white">
                  <a:lumMod val="95000"/>
                </a:prstClr>
              </a:buClr>
              <a:buFont typeface="+mj-lt"/>
              <a:buAutoNum type="arabicPeriod"/>
              <a:defRPr/>
            </a:pPr>
            <a:endParaRPr lang="en-GB" b="1" dirty="0">
              <a:solidFill>
                <a:schemeClr val="tx1">
                  <a:lumMod val="75000"/>
                  <a:lumOff val="25000"/>
                </a:schemeClr>
              </a:solidFill>
              <a:latin typeface="+mn-lt"/>
            </a:endParaRPr>
          </a:p>
          <a:p>
            <a:pPr marL="342900" indent="-342900" fontAlgn="auto">
              <a:lnSpc>
                <a:spcPct val="80000"/>
              </a:lnSpc>
              <a:spcBef>
                <a:spcPct val="20000"/>
              </a:spcBef>
              <a:spcAft>
                <a:spcPts val="0"/>
              </a:spcAft>
              <a:buClr>
                <a:schemeClr val="tx1">
                  <a:lumMod val="75000"/>
                  <a:lumOff val="25000"/>
                </a:schemeClr>
              </a:buClr>
              <a:buFont typeface="+mj-lt"/>
              <a:buAutoNum type="arabicPeriod"/>
              <a:defRPr/>
            </a:pPr>
            <a:r>
              <a:rPr lang="en-GB" b="1" dirty="0">
                <a:solidFill>
                  <a:schemeClr val="tx1">
                    <a:lumMod val="75000"/>
                    <a:lumOff val="25000"/>
                  </a:schemeClr>
                </a:solidFill>
                <a:latin typeface="+mn-lt"/>
              </a:rPr>
              <a:t>Laboratory testing is not necessarily reflective of “real-life”</a:t>
            </a:r>
          </a:p>
          <a:p>
            <a:pPr marL="342900" indent="-342900" fontAlgn="auto">
              <a:lnSpc>
                <a:spcPct val="80000"/>
              </a:lnSpc>
              <a:spcBef>
                <a:spcPct val="20000"/>
              </a:spcBef>
              <a:spcAft>
                <a:spcPts val="0"/>
              </a:spcAft>
              <a:buClr>
                <a:prstClr val="white">
                  <a:lumMod val="95000"/>
                </a:prstClr>
              </a:buClr>
              <a:defRPr/>
            </a:pPr>
            <a:endParaRPr lang="en-GB" sz="1600" b="1" dirty="0">
              <a:solidFill>
                <a:schemeClr val="tx1">
                  <a:lumMod val="75000"/>
                  <a:lumOff val="25000"/>
                </a:schemeClr>
              </a:solidFill>
              <a:latin typeface="+mn-lt"/>
            </a:endParaRPr>
          </a:p>
          <a:p>
            <a:pPr marL="342900" indent="-342900" fontAlgn="auto">
              <a:lnSpc>
                <a:spcPct val="80000"/>
              </a:lnSpc>
              <a:spcBef>
                <a:spcPct val="20000"/>
              </a:spcBef>
              <a:spcAft>
                <a:spcPts val="0"/>
              </a:spcAft>
              <a:buClr>
                <a:prstClr val="white">
                  <a:lumMod val="95000"/>
                </a:prstClr>
              </a:buClr>
              <a:buFont typeface="+mj-lt"/>
              <a:buAutoNum type="arabicPeriod"/>
              <a:defRPr/>
            </a:pPr>
            <a:endParaRPr lang="en-GB" sz="1600" b="1" dirty="0">
              <a:solidFill>
                <a:schemeClr val="tx1">
                  <a:lumMod val="75000"/>
                  <a:lumOff val="25000"/>
                </a:schemeClr>
              </a:solidFill>
              <a:latin typeface="+mn-lt"/>
            </a:endParaRPr>
          </a:p>
          <a:p>
            <a:pPr fontAlgn="auto">
              <a:spcBef>
                <a:spcPts val="0"/>
              </a:spcBef>
              <a:spcAft>
                <a:spcPts val="0"/>
              </a:spcAft>
              <a:defRPr/>
            </a:pPr>
            <a:endParaRPr lang="en-GB" sz="1400" b="1" dirty="0">
              <a:solidFill>
                <a:schemeClr val="tx1">
                  <a:lumMod val="75000"/>
                  <a:lumOff val="25000"/>
                </a:schemeClr>
              </a:solidFill>
              <a:latin typeface="+mn-lt"/>
            </a:endParaRPr>
          </a:p>
          <a:p>
            <a:pPr fontAlgn="auto">
              <a:spcBef>
                <a:spcPts val="0"/>
              </a:spcBef>
              <a:spcAft>
                <a:spcPts val="0"/>
              </a:spcAft>
              <a:defRPr/>
            </a:pPr>
            <a:endParaRPr lang="en-GB" sz="1400" b="1" dirty="0">
              <a:solidFill>
                <a:schemeClr val="tx1">
                  <a:lumMod val="75000"/>
                  <a:lumOff val="25000"/>
                </a:schemeClr>
              </a:solidFill>
              <a:latin typeface="+mn-lt"/>
            </a:endParaRPr>
          </a:p>
        </p:txBody>
      </p:sp>
    </p:spTree>
    <p:extLst>
      <p:ext uri="{BB962C8B-B14F-4D97-AF65-F5344CB8AC3E}">
        <p14:creationId xmlns:p14="http://schemas.microsoft.com/office/powerpoint/2010/main" val="3929884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fc.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800" y="0"/>
            <a:ext cx="9296400" cy="6569308"/>
          </a:xfrm>
          <a:prstGeom prst="rect">
            <a:avLst/>
          </a:prstGeom>
        </p:spPr>
      </p:pic>
      <p:sp>
        <p:nvSpPr>
          <p:cNvPr id="18" name="Rectangle 17"/>
          <p:cNvSpPr/>
          <p:nvPr/>
        </p:nvSpPr>
        <p:spPr>
          <a:xfrm>
            <a:off x="304800" y="2672968"/>
            <a:ext cx="5562600" cy="1746632"/>
          </a:xfrm>
          <a:prstGeom prst="rect">
            <a:avLst/>
          </a:prstGeom>
        </p:spPr>
        <p:txBody>
          <a:bodyPr wrap="square">
            <a:spAutoFit/>
          </a:bodyPr>
          <a:lstStyle/>
          <a:p>
            <a:pPr defTabSz="457200">
              <a:lnSpc>
                <a:spcPct val="70000"/>
              </a:lnSpc>
            </a:pPr>
            <a:r>
              <a:rPr lang="en-US" sz="5000">
                <a:solidFill>
                  <a:srgbClr val="7F7F7F"/>
                </a:solidFill>
              </a:rPr>
              <a:t>Correct wearing</a:t>
            </a:r>
            <a:br>
              <a:rPr lang="en-US" sz="5000">
                <a:solidFill>
                  <a:srgbClr val="7F7F7F"/>
                </a:solidFill>
              </a:rPr>
            </a:br>
            <a:r>
              <a:rPr lang="en-US" sz="5000">
                <a:solidFill>
                  <a:srgbClr val="7F7F7F"/>
                </a:solidFill>
              </a:rPr>
              <a:t>of chemical protective clothing</a:t>
            </a:r>
          </a:p>
        </p:txBody>
      </p:sp>
      <p:pic>
        <p:nvPicPr>
          <p:cNvPr id="19" name="Picture 18" descr="Microgard NEW Logo with Strap.pd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 y="3080"/>
            <a:ext cx="3657600" cy="2587720"/>
          </a:xfrm>
          <a:prstGeom prst="rect">
            <a:avLst/>
          </a:prstGeom>
        </p:spPr>
      </p:pic>
      <p:sp>
        <p:nvSpPr>
          <p:cNvPr id="22" name="Title 1"/>
          <p:cNvSpPr txBox="1">
            <a:spLocks/>
          </p:cNvSpPr>
          <p:nvPr/>
        </p:nvSpPr>
        <p:spPr>
          <a:xfrm>
            <a:off x="381000" y="4255265"/>
            <a:ext cx="4267200" cy="893007"/>
          </a:xfrm>
          <a:prstGeom prst="rect">
            <a:avLst/>
          </a:prstGeom>
        </p:spPr>
        <p:txBody>
          <a:bodyPr vert="horz" wrap="square" lIns="91440" tIns="45720" rIns="91440" bIns="45720" rtlCol="0" anchor="ctr">
            <a:noAutofit/>
          </a:bodyPr>
          <a:lstStyle/>
          <a:p>
            <a:pPr defTabSz="457200">
              <a:lnSpc>
                <a:spcPct val="80000"/>
              </a:lnSpc>
            </a:pPr>
            <a:endParaRPr lang="de-DE" sz="2400" dirty="0">
              <a:solidFill>
                <a:prstClr val="white">
                  <a:lumMod val="50000"/>
                </a:prstClr>
              </a:solidFill>
            </a:endParaRPr>
          </a:p>
        </p:txBody>
      </p:sp>
    </p:spTree>
    <p:extLst>
      <p:ext uri="{BB962C8B-B14F-4D97-AF65-F5344CB8AC3E}">
        <p14:creationId xmlns:p14="http://schemas.microsoft.com/office/powerpoint/2010/main" val="2151749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der.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933282" cy="1219200"/>
          </a:xfrm>
          <a:prstGeom prst="rect">
            <a:avLst/>
          </a:prstGeom>
        </p:spPr>
      </p:pic>
      <p:sp>
        <p:nvSpPr>
          <p:cNvPr id="5" name="Title 1"/>
          <p:cNvSpPr txBox="1">
            <a:spLocks/>
          </p:cNvSpPr>
          <p:nvPr/>
        </p:nvSpPr>
        <p:spPr>
          <a:xfrm>
            <a:off x="4572000" y="2209800"/>
            <a:ext cx="6019800" cy="1219200"/>
          </a:xfrm>
          <a:prstGeom prst="rect">
            <a:avLst/>
          </a:prstGeom>
        </p:spPr>
        <p:txBody>
          <a:bodyPr vert="horz" wrap="square" lIns="91440" tIns="45720" rIns="91440" bIns="45720" rtlCol="0" anchor="ctr">
            <a:noAutofit/>
          </a:bodyPr>
          <a:lstStyle/>
          <a:p>
            <a:pPr defTabSz="457200">
              <a:lnSpc>
                <a:spcPct val="70000"/>
              </a:lnSpc>
              <a:spcBef>
                <a:spcPct val="0"/>
              </a:spcBef>
              <a:spcAft>
                <a:spcPts val="600"/>
              </a:spcAft>
              <a:defRPr/>
            </a:pPr>
            <a:endParaRPr lang="en-US" sz="6000">
              <a:solidFill>
                <a:prstClr val="white">
                  <a:lumMod val="50000"/>
                </a:prstClr>
              </a:solidFill>
              <a:ea typeface="+mj-ea"/>
              <a:cs typeface="+mj-cs"/>
            </a:endParaRPr>
          </a:p>
        </p:txBody>
      </p:sp>
      <p:sp>
        <p:nvSpPr>
          <p:cNvPr id="6" name="Rectangle 5"/>
          <p:cNvSpPr/>
          <p:nvPr/>
        </p:nvSpPr>
        <p:spPr>
          <a:xfrm>
            <a:off x="457200" y="468868"/>
            <a:ext cx="4667639" cy="369332"/>
          </a:xfrm>
          <a:prstGeom prst="rect">
            <a:avLst/>
          </a:prstGeom>
        </p:spPr>
        <p:txBody>
          <a:bodyPr wrap="square">
            <a:spAutoFit/>
          </a:bodyPr>
          <a:lstStyle/>
          <a:p>
            <a:pPr defTabSz="457200"/>
            <a:r>
              <a:rPr lang="en-US">
                <a:solidFill>
                  <a:prstClr val="white"/>
                </a:solidFill>
              </a:rPr>
              <a:t>Correct wearing of Chemical Protective Clothing</a:t>
            </a:r>
          </a:p>
        </p:txBody>
      </p:sp>
      <p:pic>
        <p:nvPicPr>
          <p:cNvPr id="7" name="Picture 6" descr="Microgard NEW Logo with Strap.pd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8385" y="-152400"/>
            <a:ext cx="2297015" cy="1625118"/>
          </a:xfrm>
          <a:prstGeom prst="rect">
            <a:avLst/>
          </a:prstGeom>
        </p:spPr>
      </p:pic>
      <p:sp>
        <p:nvSpPr>
          <p:cNvPr id="10" name="Subtitle 2"/>
          <p:cNvSpPr txBox="1">
            <a:spLocks/>
          </p:cNvSpPr>
          <p:nvPr/>
        </p:nvSpPr>
        <p:spPr>
          <a:xfrm>
            <a:off x="9753600" y="4495800"/>
            <a:ext cx="2915100" cy="838200"/>
          </a:xfrm>
          <a:prstGeom prst="rect">
            <a:avLst/>
          </a:prstGeom>
        </p:spPr>
        <p:txBody>
          <a:bodyPr vert="horz" lIns="91440" tIns="45720" rIns="91440" bIns="45720" rtlCol="0">
            <a:normAutofit/>
          </a:bodyPr>
          <a:lstStyle/>
          <a:p>
            <a:pPr defTabSz="457200"/>
            <a:endParaRPr lang="en-US" sz="2000">
              <a:solidFill>
                <a:srgbClr val="000000"/>
              </a:solidFill>
            </a:endParaRPr>
          </a:p>
        </p:txBody>
      </p:sp>
      <p:sp>
        <p:nvSpPr>
          <p:cNvPr id="13" name="Subtitle 2"/>
          <p:cNvSpPr txBox="1">
            <a:spLocks/>
          </p:cNvSpPr>
          <p:nvPr/>
        </p:nvSpPr>
        <p:spPr>
          <a:xfrm>
            <a:off x="533401" y="4572000"/>
            <a:ext cx="2915100" cy="838200"/>
          </a:xfrm>
          <a:prstGeom prst="rect">
            <a:avLst/>
          </a:prstGeom>
        </p:spPr>
        <p:txBody>
          <a:bodyPr vert="horz" lIns="91440" tIns="45720" rIns="91440" bIns="45720" rtlCol="0">
            <a:normAutofit/>
          </a:bodyPr>
          <a:lstStyle/>
          <a:p>
            <a:pPr defTabSz="457200"/>
            <a:endParaRPr lang="en-US" sz="2000">
              <a:solidFill>
                <a:srgbClr val="000000"/>
              </a:solidFill>
            </a:endParaRP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95731" y="1279124"/>
            <a:ext cx="2216070" cy="5505451"/>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64201" y="1279124"/>
            <a:ext cx="3960599" cy="2525008"/>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64201" y="3962400"/>
            <a:ext cx="3949593" cy="2822527"/>
          </a:xfrm>
          <a:prstGeom prst="rect">
            <a:avLst/>
          </a:prstGeom>
        </p:spPr>
      </p:pic>
    </p:spTree>
    <p:extLst>
      <p:ext uri="{BB962C8B-B14F-4D97-AF65-F5344CB8AC3E}">
        <p14:creationId xmlns:p14="http://schemas.microsoft.com/office/powerpoint/2010/main" val="544132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6"/>
          <p:cNvSpPr txBox="1">
            <a:spLocks noChangeArrowheads="1"/>
          </p:cNvSpPr>
          <p:nvPr/>
        </p:nvSpPr>
        <p:spPr bwMode="auto">
          <a:xfrm>
            <a:off x="533400" y="379714"/>
            <a:ext cx="7045325" cy="763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pPr>
            <a:r>
              <a:rPr lang="en-GB" sz="2400" b="1" dirty="0" smtClean="0">
                <a:solidFill>
                  <a:srgbClr val="323232">
                    <a:lumMod val="75000"/>
                    <a:lumOff val="25000"/>
                  </a:srgbClr>
                </a:solidFill>
                <a:latin typeface="Calibri" pitchFamily="34" charset="0"/>
                <a:cs typeface="Arial" pitchFamily="34" charset="0"/>
              </a:rPr>
              <a:t>European Directive </a:t>
            </a:r>
            <a:r>
              <a:rPr lang="en-GB" sz="2400" b="1" dirty="0">
                <a:solidFill>
                  <a:srgbClr val="323232">
                    <a:lumMod val="75000"/>
                    <a:lumOff val="25000"/>
                  </a:srgbClr>
                </a:solidFill>
                <a:latin typeface="Calibri" pitchFamily="34" charset="0"/>
                <a:cs typeface="Arial" pitchFamily="34" charset="0"/>
              </a:rPr>
              <a:t>89/686/EEC </a:t>
            </a:r>
            <a:endParaRPr lang="en-GB" sz="2400" b="1" dirty="0" smtClean="0">
              <a:solidFill>
                <a:srgbClr val="323232">
                  <a:lumMod val="75000"/>
                  <a:lumOff val="25000"/>
                </a:srgbClr>
              </a:solidFill>
              <a:latin typeface="Calibri" pitchFamily="34" charset="0"/>
              <a:cs typeface="Arial" pitchFamily="34" charset="0"/>
            </a:endParaRPr>
          </a:p>
          <a:p>
            <a:pPr eaLnBrk="1" hangingPunct="1">
              <a:lnSpc>
                <a:spcPct val="90000"/>
              </a:lnSpc>
            </a:pPr>
            <a:r>
              <a:rPr lang="en-GB" sz="2400" b="1" dirty="0" smtClean="0">
                <a:solidFill>
                  <a:srgbClr val="323232">
                    <a:lumMod val="75000"/>
                    <a:lumOff val="25000"/>
                  </a:srgbClr>
                </a:solidFill>
                <a:latin typeface="Calibri" pitchFamily="34" charset="0"/>
                <a:cs typeface="Arial" pitchFamily="34" charset="0"/>
              </a:rPr>
              <a:t>– </a:t>
            </a:r>
            <a:r>
              <a:rPr lang="en-GB" sz="2400" b="1" dirty="0">
                <a:solidFill>
                  <a:srgbClr val="323232">
                    <a:lumMod val="75000"/>
                    <a:lumOff val="25000"/>
                  </a:srgbClr>
                </a:solidFill>
                <a:latin typeface="Calibri" pitchFamily="34" charset="0"/>
                <a:cs typeface="Arial" pitchFamily="34" charset="0"/>
              </a:rPr>
              <a:t>“</a:t>
            </a:r>
            <a:r>
              <a:rPr lang="en-GB" sz="2400" b="1" i="1" dirty="0">
                <a:solidFill>
                  <a:srgbClr val="323232">
                    <a:lumMod val="75000"/>
                    <a:lumOff val="25000"/>
                  </a:srgbClr>
                </a:solidFill>
                <a:latin typeface="Calibri" pitchFamily="34" charset="0"/>
                <a:cs typeface="Arial" pitchFamily="34" charset="0"/>
              </a:rPr>
              <a:t>The PPE Directive”</a:t>
            </a:r>
          </a:p>
        </p:txBody>
      </p:sp>
      <p:sp>
        <p:nvSpPr>
          <p:cNvPr id="9" name="Rectangle 8"/>
          <p:cNvSpPr/>
          <p:nvPr/>
        </p:nvSpPr>
        <p:spPr>
          <a:xfrm>
            <a:off x="457200" y="1516702"/>
            <a:ext cx="8382000" cy="2584450"/>
          </a:xfrm>
          <a:prstGeom prst="rect">
            <a:avLst/>
          </a:prstGeom>
        </p:spPr>
        <p:txBody>
          <a:bodyPr>
            <a:spAutoFit/>
          </a:bodyPr>
          <a:lstStyle/>
          <a:p>
            <a:pPr>
              <a:defRPr/>
            </a:pPr>
            <a:r>
              <a:rPr lang="en-GB" b="1" dirty="0">
                <a:solidFill>
                  <a:srgbClr val="323232">
                    <a:lumMod val="75000"/>
                    <a:lumOff val="25000"/>
                  </a:srgbClr>
                </a:solidFill>
              </a:rPr>
              <a:t>The PPE Directive applies to </a:t>
            </a:r>
            <a:r>
              <a:rPr lang="en-GB" b="1" dirty="0" smtClean="0">
                <a:solidFill>
                  <a:srgbClr val="323232">
                    <a:lumMod val="75000"/>
                    <a:lumOff val="25000"/>
                  </a:srgbClr>
                </a:solidFill>
              </a:rPr>
              <a:t>Personal Protective Equipment (PPE) </a:t>
            </a:r>
            <a:r>
              <a:rPr lang="en-GB" b="1" dirty="0">
                <a:solidFill>
                  <a:srgbClr val="323232">
                    <a:lumMod val="75000"/>
                    <a:lumOff val="25000"/>
                  </a:srgbClr>
                </a:solidFill>
              </a:rPr>
              <a:t>intended for use in domestic, leisure and sports activities, as well as for professional use.</a:t>
            </a:r>
          </a:p>
          <a:p>
            <a:pPr>
              <a:defRPr/>
            </a:pPr>
            <a:endParaRPr lang="en-GB" dirty="0">
              <a:solidFill>
                <a:srgbClr val="323232">
                  <a:lumMod val="75000"/>
                  <a:lumOff val="25000"/>
                </a:srgbClr>
              </a:solidFill>
            </a:endParaRPr>
          </a:p>
          <a:p>
            <a:pPr>
              <a:defRPr/>
            </a:pPr>
            <a:r>
              <a:rPr lang="en-GB" b="1" dirty="0">
                <a:solidFill>
                  <a:srgbClr val="323232">
                    <a:lumMod val="75000"/>
                    <a:lumOff val="25000"/>
                  </a:srgbClr>
                </a:solidFill>
              </a:rPr>
              <a:t>The objectives of the PPE Directive are:</a:t>
            </a:r>
          </a:p>
          <a:p>
            <a:pPr marL="342900" indent="-342900">
              <a:buFont typeface="+mj-lt"/>
              <a:buAutoNum type="arabicPeriod"/>
              <a:defRPr/>
            </a:pPr>
            <a:r>
              <a:rPr lang="en-GB" dirty="0">
                <a:solidFill>
                  <a:srgbClr val="323232">
                    <a:lumMod val="75000"/>
                    <a:lumOff val="25000"/>
                  </a:srgbClr>
                </a:solidFill>
              </a:rPr>
              <a:t>to provide the Basic Health &amp; Safety Requirements which the PPE must satisfy to preserve the health and ensure the safety of intended users;</a:t>
            </a:r>
          </a:p>
          <a:p>
            <a:pPr marL="342900" indent="-342900">
              <a:buFont typeface="+mj-lt"/>
              <a:buAutoNum type="arabicPeriod"/>
              <a:defRPr/>
            </a:pPr>
            <a:endParaRPr lang="en-GB" dirty="0">
              <a:solidFill>
                <a:srgbClr val="323232">
                  <a:lumMod val="75000"/>
                  <a:lumOff val="25000"/>
                </a:srgbClr>
              </a:solidFill>
            </a:endParaRPr>
          </a:p>
          <a:p>
            <a:pPr marL="342900" indent="-342900">
              <a:buFont typeface="+mj-lt"/>
              <a:buAutoNum type="arabicPeriod"/>
              <a:defRPr/>
            </a:pPr>
            <a:r>
              <a:rPr lang="en-GB" dirty="0">
                <a:solidFill>
                  <a:srgbClr val="323232">
                    <a:lumMod val="75000"/>
                    <a:lumOff val="25000"/>
                  </a:srgbClr>
                </a:solidFill>
              </a:rPr>
              <a:t>to ensure free movement of PPE within the Community</a:t>
            </a:r>
            <a:endParaRPr lang="en-GB" b="1" dirty="0">
              <a:solidFill>
                <a:srgbClr val="323232">
                  <a:lumMod val="75000"/>
                  <a:lumOff val="25000"/>
                </a:srgbClr>
              </a:solidFill>
            </a:endParaRPr>
          </a:p>
          <a:p>
            <a:pPr marL="342900" indent="-342900">
              <a:defRPr/>
            </a:pPr>
            <a:endParaRPr lang="en-GB" dirty="0">
              <a:solidFill>
                <a:srgbClr val="323232">
                  <a:lumMod val="75000"/>
                  <a:lumOff val="25000"/>
                </a:srgbClr>
              </a:solidFill>
            </a:endParaRPr>
          </a:p>
        </p:txBody>
      </p:sp>
      <p:sp>
        <p:nvSpPr>
          <p:cNvPr id="8" name="Rectangle 7"/>
          <p:cNvSpPr/>
          <p:nvPr/>
        </p:nvSpPr>
        <p:spPr>
          <a:xfrm>
            <a:off x="457200" y="4037012"/>
            <a:ext cx="8382000" cy="3108543"/>
          </a:xfrm>
          <a:prstGeom prst="rect">
            <a:avLst/>
          </a:prstGeom>
        </p:spPr>
        <p:txBody>
          <a:bodyPr>
            <a:spAutoFit/>
          </a:bodyPr>
          <a:lstStyle/>
          <a:p>
            <a:pPr>
              <a:defRPr/>
            </a:pPr>
            <a:r>
              <a:rPr lang="en-GB" b="1" dirty="0">
                <a:solidFill>
                  <a:srgbClr val="323232">
                    <a:lumMod val="75000"/>
                    <a:lumOff val="25000"/>
                  </a:srgbClr>
                </a:solidFill>
              </a:rPr>
              <a:t>The PPE Directive does not cover;</a:t>
            </a:r>
            <a:endParaRPr lang="en-GB" dirty="0">
              <a:solidFill>
                <a:srgbClr val="323232">
                  <a:lumMod val="75000"/>
                  <a:lumOff val="25000"/>
                </a:srgbClr>
              </a:solidFill>
            </a:endParaRPr>
          </a:p>
          <a:p>
            <a:pPr marL="342900" indent="-342900">
              <a:buFont typeface="+mj-lt"/>
              <a:buAutoNum type="arabicPeriod"/>
              <a:defRPr/>
            </a:pPr>
            <a:r>
              <a:rPr lang="en-GB" dirty="0">
                <a:solidFill>
                  <a:srgbClr val="323232">
                    <a:lumMod val="75000"/>
                    <a:lumOff val="25000"/>
                  </a:srgbClr>
                </a:solidFill>
              </a:rPr>
              <a:t>The Use of PPE – Directive 89/656/EEC applies</a:t>
            </a:r>
          </a:p>
          <a:p>
            <a:pPr marL="342900" indent="-342900">
              <a:buFont typeface="+mj-lt"/>
              <a:buAutoNum type="arabicPeriod"/>
              <a:defRPr/>
            </a:pPr>
            <a:r>
              <a:rPr lang="en-GB" dirty="0">
                <a:solidFill>
                  <a:srgbClr val="323232">
                    <a:lumMod val="75000"/>
                    <a:lumOff val="25000"/>
                  </a:srgbClr>
                </a:solidFill>
              </a:rPr>
              <a:t>Health &amp; Safety at Work – Directive 89/391/EEC applies</a:t>
            </a:r>
          </a:p>
          <a:p>
            <a:pPr marL="342900" indent="-342900">
              <a:buFont typeface="+mj-lt"/>
              <a:buAutoNum type="arabicPeriod"/>
              <a:defRPr/>
            </a:pPr>
            <a:endParaRPr lang="en-GB" dirty="0">
              <a:solidFill>
                <a:srgbClr val="323232">
                  <a:lumMod val="75000"/>
                  <a:lumOff val="25000"/>
                </a:srgbClr>
              </a:solidFill>
            </a:endParaRPr>
          </a:p>
          <a:p>
            <a:pPr marL="342900" indent="-342900">
              <a:defRPr/>
            </a:pPr>
            <a:r>
              <a:rPr lang="en-GB" b="1" u="sng" dirty="0">
                <a:solidFill>
                  <a:srgbClr val="323232">
                    <a:lumMod val="75000"/>
                    <a:lumOff val="25000"/>
                  </a:srgbClr>
                </a:solidFill>
              </a:rPr>
              <a:t>The PPE Directive is a “New Approach” </a:t>
            </a:r>
            <a:r>
              <a:rPr lang="en-GB" b="1" u="sng" dirty="0" smtClean="0">
                <a:solidFill>
                  <a:srgbClr val="323232">
                    <a:lumMod val="75000"/>
                    <a:lumOff val="25000"/>
                  </a:srgbClr>
                </a:solidFill>
              </a:rPr>
              <a:t>Directive</a:t>
            </a:r>
          </a:p>
          <a:p>
            <a:pPr marL="342900" indent="-342900">
              <a:defRPr/>
            </a:pPr>
            <a:r>
              <a:rPr lang="en-GB" sz="1400" dirty="0">
                <a:solidFill>
                  <a:srgbClr val="323232">
                    <a:lumMod val="75000"/>
                    <a:lumOff val="25000"/>
                  </a:srgbClr>
                </a:solidFill>
              </a:rPr>
              <a:t>laying down Basic Health and Safety</a:t>
            </a:r>
          </a:p>
          <a:p>
            <a:pPr marL="342900" indent="-342900">
              <a:defRPr/>
            </a:pPr>
            <a:r>
              <a:rPr lang="en-GB" sz="1400" dirty="0">
                <a:solidFill>
                  <a:srgbClr val="323232">
                    <a:lumMod val="75000"/>
                    <a:lumOff val="25000"/>
                  </a:srgbClr>
                </a:solidFill>
              </a:rPr>
              <a:t>Requirements (</a:t>
            </a:r>
            <a:r>
              <a:rPr lang="en-GB" sz="1400" dirty="0" smtClean="0">
                <a:solidFill>
                  <a:srgbClr val="323232">
                    <a:lumMod val="75000"/>
                    <a:lumOff val="25000"/>
                  </a:srgbClr>
                </a:solidFill>
              </a:rPr>
              <a:t>BHSRS) </a:t>
            </a:r>
            <a:r>
              <a:rPr lang="en-GB" sz="1400" dirty="0">
                <a:solidFill>
                  <a:srgbClr val="323232">
                    <a:lumMod val="75000"/>
                    <a:lumOff val="25000"/>
                  </a:srgbClr>
                </a:solidFill>
              </a:rPr>
              <a:t>and leaving it to standards, </a:t>
            </a:r>
            <a:endParaRPr lang="en-GB" sz="1400" dirty="0" smtClean="0">
              <a:solidFill>
                <a:srgbClr val="323232">
                  <a:lumMod val="75000"/>
                  <a:lumOff val="25000"/>
                </a:srgbClr>
              </a:solidFill>
            </a:endParaRPr>
          </a:p>
          <a:p>
            <a:pPr marL="342900" indent="-342900">
              <a:defRPr/>
            </a:pPr>
            <a:r>
              <a:rPr lang="en-GB" sz="1400" dirty="0" smtClean="0">
                <a:solidFill>
                  <a:srgbClr val="323232">
                    <a:lumMod val="75000"/>
                    <a:lumOff val="25000"/>
                  </a:srgbClr>
                </a:solidFill>
              </a:rPr>
              <a:t>primarily </a:t>
            </a:r>
            <a:r>
              <a:rPr lang="en-GB" sz="1400" dirty="0">
                <a:solidFill>
                  <a:srgbClr val="323232">
                    <a:lumMod val="75000"/>
                    <a:lumOff val="25000"/>
                  </a:srgbClr>
                </a:solidFill>
              </a:rPr>
              <a:t>European harmonised standards,</a:t>
            </a:r>
          </a:p>
          <a:p>
            <a:pPr marL="342900" indent="-342900">
              <a:defRPr/>
            </a:pPr>
            <a:r>
              <a:rPr lang="en-GB" sz="1400" dirty="0">
                <a:solidFill>
                  <a:srgbClr val="323232">
                    <a:lumMod val="75000"/>
                    <a:lumOff val="25000"/>
                  </a:srgbClr>
                </a:solidFill>
              </a:rPr>
              <a:t>to give technical expression of the relevant requirements </a:t>
            </a:r>
            <a:endParaRPr lang="en-GB" sz="1400" dirty="0" smtClean="0">
              <a:solidFill>
                <a:srgbClr val="323232">
                  <a:lumMod val="75000"/>
                  <a:lumOff val="25000"/>
                </a:srgbClr>
              </a:solidFill>
            </a:endParaRPr>
          </a:p>
          <a:p>
            <a:pPr marL="342900" indent="-342900">
              <a:defRPr/>
            </a:pPr>
            <a:r>
              <a:rPr lang="en-GB" sz="1400" dirty="0" smtClean="0">
                <a:solidFill>
                  <a:srgbClr val="323232">
                    <a:lumMod val="75000"/>
                    <a:lumOff val="25000"/>
                  </a:srgbClr>
                </a:solidFill>
              </a:rPr>
              <a:t>contained </a:t>
            </a:r>
            <a:r>
              <a:rPr lang="en-GB" sz="1400" dirty="0">
                <a:solidFill>
                  <a:srgbClr val="323232">
                    <a:lumMod val="75000"/>
                    <a:lumOff val="25000"/>
                  </a:srgbClr>
                </a:solidFill>
              </a:rPr>
              <a:t>in the directive.</a:t>
            </a:r>
          </a:p>
          <a:p>
            <a:pPr marL="342900" indent="-342900">
              <a:defRPr/>
            </a:pPr>
            <a:endParaRPr lang="en-GB" b="1" u="sng" dirty="0" smtClean="0">
              <a:solidFill>
                <a:srgbClr val="323232">
                  <a:lumMod val="75000"/>
                  <a:lumOff val="25000"/>
                </a:srgbClr>
              </a:solidFill>
            </a:endParaRPr>
          </a:p>
          <a:p>
            <a:pPr marL="342900" indent="-342900">
              <a:defRPr/>
            </a:pPr>
            <a:endParaRPr lang="en-GB" dirty="0">
              <a:solidFill>
                <a:srgbClr val="323232">
                  <a:lumMod val="75000"/>
                  <a:lumOff val="25000"/>
                </a:srgbClr>
              </a:solidFill>
            </a:endParaRPr>
          </a:p>
        </p:txBody>
      </p:sp>
      <p:pic>
        <p:nvPicPr>
          <p:cNvPr id="60421" name="Picture 2" descr="http://www.senojflags.com/images/national-flags/European-Union-Flag.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86400"/>
            <a:ext cx="14779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059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der.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933282" cy="1219200"/>
          </a:xfrm>
          <a:prstGeom prst="rect">
            <a:avLst/>
          </a:prstGeom>
        </p:spPr>
      </p:pic>
      <p:sp>
        <p:nvSpPr>
          <p:cNvPr id="5" name="Title 1"/>
          <p:cNvSpPr txBox="1">
            <a:spLocks/>
          </p:cNvSpPr>
          <p:nvPr/>
        </p:nvSpPr>
        <p:spPr>
          <a:xfrm>
            <a:off x="4572000" y="2209800"/>
            <a:ext cx="6019800" cy="1219200"/>
          </a:xfrm>
          <a:prstGeom prst="rect">
            <a:avLst/>
          </a:prstGeom>
        </p:spPr>
        <p:txBody>
          <a:bodyPr vert="horz" wrap="square" lIns="91440" tIns="45720" rIns="91440" bIns="45720" rtlCol="0" anchor="ctr">
            <a:noAutofit/>
          </a:bodyPr>
          <a:lstStyle/>
          <a:p>
            <a:pPr defTabSz="457200">
              <a:lnSpc>
                <a:spcPct val="70000"/>
              </a:lnSpc>
              <a:spcBef>
                <a:spcPct val="0"/>
              </a:spcBef>
              <a:spcAft>
                <a:spcPts val="600"/>
              </a:spcAft>
              <a:defRPr/>
            </a:pPr>
            <a:endParaRPr lang="en-US" sz="6000">
              <a:solidFill>
                <a:prstClr val="white">
                  <a:lumMod val="50000"/>
                </a:prstClr>
              </a:solidFill>
              <a:ea typeface="+mj-ea"/>
              <a:cs typeface="+mj-cs"/>
            </a:endParaRPr>
          </a:p>
        </p:txBody>
      </p:sp>
      <p:sp>
        <p:nvSpPr>
          <p:cNvPr id="6" name="Rectangle 5"/>
          <p:cNvSpPr/>
          <p:nvPr/>
        </p:nvSpPr>
        <p:spPr>
          <a:xfrm>
            <a:off x="457200" y="468868"/>
            <a:ext cx="4667639" cy="369332"/>
          </a:xfrm>
          <a:prstGeom prst="rect">
            <a:avLst/>
          </a:prstGeom>
        </p:spPr>
        <p:txBody>
          <a:bodyPr wrap="square">
            <a:spAutoFit/>
          </a:bodyPr>
          <a:lstStyle/>
          <a:p>
            <a:pPr defTabSz="457200"/>
            <a:r>
              <a:rPr lang="en-US">
                <a:solidFill>
                  <a:prstClr val="white"/>
                </a:solidFill>
              </a:rPr>
              <a:t>Correct wearing of Chemical Protective Clothing</a:t>
            </a:r>
          </a:p>
        </p:txBody>
      </p:sp>
      <p:pic>
        <p:nvPicPr>
          <p:cNvPr id="7" name="Picture 6" descr="Microgard NEW Logo with Strap.pd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8385" y="-152400"/>
            <a:ext cx="2297015" cy="1625118"/>
          </a:xfrm>
          <a:prstGeom prst="rect">
            <a:avLst/>
          </a:prstGeom>
        </p:spPr>
      </p:pic>
      <p:sp>
        <p:nvSpPr>
          <p:cNvPr id="10" name="Subtitle 2"/>
          <p:cNvSpPr txBox="1">
            <a:spLocks/>
          </p:cNvSpPr>
          <p:nvPr/>
        </p:nvSpPr>
        <p:spPr>
          <a:xfrm>
            <a:off x="9753600" y="4495800"/>
            <a:ext cx="2915100" cy="838200"/>
          </a:xfrm>
          <a:prstGeom prst="rect">
            <a:avLst/>
          </a:prstGeom>
        </p:spPr>
        <p:txBody>
          <a:bodyPr vert="horz" lIns="91440" tIns="45720" rIns="91440" bIns="45720" rtlCol="0">
            <a:normAutofit/>
          </a:bodyPr>
          <a:lstStyle/>
          <a:p>
            <a:pPr defTabSz="457200"/>
            <a:endParaRPr lang="en-US" sz="2000">
              <a:solidFill>
                <a:srgbClr val="000000"/>
              </a:solidFill>
            </a:endParaRPr>
          </a:p>
        </p:txBody>
      </p:sp>
      <p:sp>
        <p:nvSpPr>
          <p:cNvPr id="13" name="Subtitle 2"/>
          <p:cNvSpPr txBox="1">
            <a:spLocks/>
          </p:cNvSpPr>
          <p:nvPr/>
        </p:nvSpPr>
        <p:spPr>
          <a:xfrm>
            <a:off x="533401" y="4572000"/>
            <a:ext cx="2915100" cy="838200"/>
          </a:xfrm>
          <a:prstGeom prst="rect">
            <a:avLst/>
          </a:prstGeom>
        </p:spPr>
        <p:txBody>
          <a:bodyPr vert="horz" lIns="91440" tIns="45720" rIns="91440" bIns="45720" rtlCol="0">
            <a:normAutofit/>
          </a:bodyPr>
          <a:lstStyle/>
          <a:p>
            <a:pPr defTabSz="457200"/>
            <a:endParaRPr lang="en-US" sz="2000">
              <a:solidFill>
                <a:srgbClr val="000000"/>
              </a:solidFill>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0248" y="1219200"/>
            <a:ext cx="5824218" cy="5400000"/>
          </a:xfrm>
          <a:prstGeom prst="rect">
            <a:avLst/>
          </a:prstGeom>
        </p:spPr>
      </p:pic>
      <p:sp>
        <p:nvSpPr>
          <p:cNvPr id="11" name="Rectangle 10"/>
          <p:cNvSpPr/>
          <p:nvPr/>
        </p:nvSpPr>
        <p:spPr>
          <a:xfrm>
            <a:off x="4419600" y="5334000"/>
            <a:ext cx="1752600" cy="381000"/>
          </a:xfrm>
          <a:prstGeom prst="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21069" y="3750798"/>
            <a:ext cx="5555799" cy="1074112"/>
          </a:xfrm>
          <a:prstGeom prst="rect">
            <a:avLst/>
          </a:prstGeom>
          <a:ln w="38100">
            <a:solidFill>
              <a:srgbClr val="FF0000"/>
            </a:solidFill>
          </a:ln>
        </p:spPr>
      </p:pic>
    </p:spTree>
    <p:extLst>
      <p:ext uri="{BB962C8B-B14F-4D97-AF65-F5344CB8AC3E}">
        <p14:creationId xmlns:p14="http://schemas.microsoft.com/office/powerpoint/2010/main" val="31121687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4215" y="1335024"/>
            <a:ext cx="2608612" cy="5400000"/>
          </a:xfrm>
          <a:prstGeom prst="rect">
            <a:avLst/>
          </a:prstGeom>
        </p:spPr>
      </p:pic>
      <p:pic>
        <p:nvPicPr>
          <p:cNvPr id="4" name="Picture 3" descr="Header.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6933282" cy="1219200"/>
          </a:xfrm>
          <a:prstGeom prst="rect">
            <a:avLst/>
          </a:prstGeom>
        </p:spPr>
      </p:pic>
      <p:sp>
        <p:nvSpPr>
          <p:cNvPr id="5" name="Title 1"/>
          <p:cNvSpPr txBox="1">
            <a:spLocks/>
          </p:cNvSpPr>
          <p:nvPr/>
        </p:nvSpPr>
        <p:spPr>
          <a:xfrm>
            <a:off x="4572000" y="2209800"/>
            <a:ext cx="6019800" cy="1219200"/>
          </a:xfrm>
          <a:prstGeom prst="rect">
            <a:avLst/>
          </a:prstGeom>
        </p:spPr>
        <p:txBody>
          <a:bodyPr vert="horz" wrap="square" lIns="91440" tIns="45720" rIns="91440" bIns="45720" rtlCol="0" anchor="ctr">
            <a:noAutofit/>
          </a:bodyPr>
          <a:lstStyle/>
          <a:p>
            <a:pPr defTabSz="457200">
              <a:lnSpc>
                <a:spcPct val="70000"/>
              </a:lnSpc>
              <a:spcBef>
                <a:spcPct val="0"/>
              </a:spcBef>
              <a:spcAft>
                <a:spcPts val="600"/>
              </a:spcAft>
              <a:defRPr/>
            </a:pPr>
            <a:endParaRPr lang="en-US" sz="6000">
              <a:solidFill>
                <a:prstClr val="white">
                  <a:lumMod val="50000"/>
                </a:prstClr>
              </a:solidFill>
              <a:ea typeface="+mj-ea"/>
              <a:cs typeface="+mj-cs"/>
            </a:endParaRPr>
          </a:p>
        </p:txBody>
      </p:sp>
      <p:sp>
        <p:nvSpPr>
          <p:cNvPr id="6" name="Rectangle 5"/>
          <p:cNvSpPr/>
          <p:nvPr/>
        </p:nvSpPr>
        <p:spPr>
          <a:xfrm>
            <a:off x="457200" y="468868"/>
            <a:ext cx="4667639" cy="369332"/>
          </a:xfrm>
          <a:prstGeom prst="rect">
            <a:avLst/>
          </a:prstGeom>
        </p:spPr>
        <p:txBody>
          <a:bodyPr wrap="square">
            <a:spAutoFit/>
          </a:bodyPr>
          <a:lstStyle/>
          <a:p>
            <a:pPr defTabSz="457200"/>
            <a:r>
              <a:rPr lang="en-US">
                <a:solidFill>
                  <a:prstClr val="white"/>
                </a:solidFill>
              </a:rPr>
              <a:t>Correct wearing of Chemical Protective Clothing</a:t>
            </a:r>
          </a:p>
        </p:txBody>
      </p:sp>
      <p:pic>
        <p:nvPicPr>
          <p:cNvPr id="7" name="Picture 6" descr="Microgard NEW Logo with Strap.pd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8385" y="-152400"/>
            <a:ext cx="2297015" cy="1625118"/>
          </a:xfrm>
          <a:prstGeom prst="rect">
            <a:avLst/>
          </a:prstGeom>
        </p:spPr>
      </p:pic>
      <p:sp>
        <p:nvSpPr>
          <p:cNvPr id="10" name="Subtitle 2"/>
          <p:cNvSpPr txBox="1">
            <a:spLocks/>
          </p:cNvSpPr>
          <p:nvPr/>
        </p:nvSpPr>
        <p:spPr>
          <a:xfrm>
            <a:off x="9753600" y="4495800"/>
            <a:ext cx="2915100" cy="838200"/>
          </a:xfrm>
          <a:prstGeom prst="rect">
            <a:avLst/>
          </a:prstGeom>
        </p:spPr>
        <p:txBody>
          <a:bodyPr vert="horz" lIns="91440" tIns="45720" rIns="91440" bIns="45720" rtlCol="0">
            <a:normAutofit/>
          </a:bodyPr>
          <a:lstStyle/>
          <a:p>
            <a:pPr defTabSz="457200"/>
            <a:endParaRPr lang="en-US" sz="2000">
              <a:solidFill>
                <a:srgbClr val="000000"/>
              </a:solidFill>
            </a:endParaRPr>
          </a:p>
        </p:txBody>
      </p:sp>
      <p:sp>
        <p:nvSpPr>
          <p:cNvPr id="13" name="Subtitle 2"/>
          <p:cNvSpPr txBox="1">
            <a:spLocks/>
          </p:cNvSpPr>
          <p:nvPr/>
        </p:nvSpPr>
        <p:spPr>
          <a:xfrm>
            <a:off x="533401" y="4572000"/>
            <a:ext cx="2915100" cy="838200"/>
          </a:xfrm>
          <a:prstGeom prst="rect">
            <a:avLst/>
          </a:prstGeom>
        </p:spPr>
        <p:txBody>
          <a:bodyPr vert="horz" lIns="91440" tIns="45720" rIns="91440" bIns="45720" rtlCol="0">
            <a:normAutofit/>
          </a:bodyPr>
          <a:lstStyle/>
          <a:p>
            <a:pPr defTabSz="457200"/>
            <a:endParaRPr lang="en-US" sz="2000">
              <a:solidFill>
                <a:srgbClr val="000000"/>
              </a:solidFill>
            </a:endParaRPr>
          </a:p>
        </p:txBody>
      </p:sp>
      <p:sp>
        <p:nvSpPr>
          <p:cNvPr id="11" name="Rectangle 10"/>
          <p:cNvSpPr/>
          <p:nvPr/>
        </p:nvSpPr>
        <p:spPr>
          <a:xfrm>
            <a:off x="1114650" y="5691612"/>
            <a:ext cx="2466749" cy="381000"/>
          </a:xfrm>
          <a:prstGeom prst="rect">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3401" y="4861092"/>
            <a:ext cx="8525256" cy="456177"/>
          </a:xfrm>
          <a:prstGeom prst="rect">
            <a:avLst/>
          </a:prstGeom>
          <a:ln w="38100">
            <a:solidFill>
              <a:srgbClr val="FF0000"/>
            </a:solidFill>
          </a:ln>
        </p:spPr>
      </p:pic>
      <p:sp>
        <p:nvSpPr>
          <p:cNvPr id="8" name="Rectangle 7"/>
          <p:cNvSpPr/>
          <p:nvPr/>
        </p:nvSpPr>
        <p:spPr>
          <a:xfrm>
            <a:off x="5486400" y="4870236"/>
            <a:ext cx="457200" cy="16810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p:cNvSpPr/>
          <p:nvPr/>
        </p:nvSpPr>
        <p:spPr>
          <a:xfrm>
            <a:off x="5952744" y="5089692"/>
            <a:ext cx="457200" cy="168108"/>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01926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der.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933282" cy="1219200"/>
          </a:xfrm>
          <a:prstGeom prst="rect">
            <a:avLst/>
          </a:prstGeom>
        </p:spPr>
      </p:pic>
      <p:sp>
        <p:nvSpPr>
          <p:cNvPr id="5" name="Title 1"/>
          <p:cNvSpPr txBox="1">
            <a:spLocks/>
          </p:cNvSpPr>
          <p:nvPr/>
        </p:nvSpPr>
        <p:spPr>
          <a:xfrm>
            <a:off x="4572000" y="2209800"/>
            <a:ext cx="6019800" cy="1219200"/>
          </a:xfrm>
          <a:prstGeom prst="rect">
            <a:avLst/>
          </a:prstGeom>
        </p:spPr>
        <p:txBody>
          <a:bodyPr vert="horz" wrap="square" lIns="91440" tIns="45720" rIns="91440" bIns="45720" rtlCol="0" anchor="ctr">
            <a:noAutofit/>
          </a:bodyPr>
          <a:lstStyle/>
          <a:p>
            <a:pPr defTabSz="457200">
              <a:lnSpc>
                <a:spcPct val="70000"/>
              </a:lnSpc>
              <a:spcBef>
                <a:spcPct val="0"/>
              </a:spcBef>
              <a:spcAft>
                <a:spcPts val="600"/>
              </a:spcAft>
              <a:defRPr/>
            </a:pPr>
            <a:endParaRPr lang="en-US" sz="6000">
              <a:solidFill>
                <a:prstClr val="white">
                  <a:lumMod val="50000"/>
                </a:prstClr>
              </a:solidFill>
              <a:ea typeface="+mj-ea"/>
              <a:cs typeface="+mj-cs"/>
            </a:endParaRPr>
          </a:p>
        </p:txBody>
      </p:sp>
      <p:sp>
        <p:nvSpPr>
          <p:cNvPr id="6" name="Rectangle 5"/>
          <p:cNvSpPr/>
          <p:nvPr/>
        </p:nvSpPr>
        <p:spPr>
          <a:xfrm>
            <a:off x="457200" y="468868"/>
            <a:ext cx="4667639" cy="369332"/>
          </a:xfrm>
          <a:prstGeom prst="rect">
            <a:avLst/>
          </a:prstGeom>
        </p:spPr>
        <p:txBody>
          <a:bodyPr wrap="square">
            <a:spAutoFit/>
          </a:bodyPr>
          <a:lstStyle/>
          <a:p>
            <a:pPr defTabSz="457200"/>
            <a:r>
              <a:rPr lang="en-US">
                <a:solidFill>
                  <a:prstClr val="white"/>
                </a:solidFill>
              </a:rPr>
              <a:t>Correct wearing of Chemical Protective Clothing</a:t>
            </a:r>
          </a:p>
        </p:txBody>
      </p:sp>
      <p:pic>
        <p:nvPicPr>
          <p:cNvPr id="7" name="Picture 6" descr="Microgard NEW Logo with Strap.pd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8385" y="-152400"/>
            <a:ext cx="2297015" cy="1625118"/>
          </a:xfrm>
          <a:prstGeom prst="rect">
            <a:avLst/>
          </a:prstGeom>
        </p:spPr>
      </p:pic>
      <p:sp>
        <p:nvSpPr>
          <p:cNvPr id="10" name="Subtitle 2"/>
          <p:cNvSpPr txBox="1">
            <a:spLocks/>
          </p:cNvSpPr>
          <p:nvPr/>
        </p:nvSpPr>
        <p:spPr>
          <a:xfrm>
            <a:off x="9753600" y="4495800"/>
            <a:ext cx="2915100" cy="838200"/>
          </a:xfrm>
          <a:prstGeom prst="rect">
            <a:avLst/>
          </a:prstGeom>
        </p:spPr>
        <p:txBody>
          <a:bodyPr vert="horz" lIns="91440" tIns="45720" rIns="91440" bIns="45720" rtlCol="0">
            <a:normAutofit/>
          </a:bodyPr>
          <a:lstStyle/>
          <a:p>
            <a:pPr defTabSz="457200"/>
            <a:endParaRPr lang="en-US" sz="2000">
              <a:solidFill>
                <a:srgbClr val="000000"/>
              </a:solidFill>
            </a:endParaRPr>
          </a:p>
        </p:txBody>
      </p:sp>
      <p:sp>
        <p:nvSpPr>
          <p:cNvPr id="13" name="Subtitle 2"/>
          <p:cNvSpPr txBox="1">
            <a:spLocks/>
          </p:cNvSpPr>
          <p:nvPr/>
        </p:nvSpPr>
        <p:spPr>
          <a:xfrm>
            <a:off x="533401" y="4572000"/>
            <a:ext cx="2915100" cy="838200"/>
          </a:xfrm>
          <a:prstGeom prst="rect">
            <a:avLst/>
          </a:prstGeom>
        </p:spPr>
        <p:txBody>
          <a:bodyPr vert="horz" lIns="91440" tIns="45720" rIns="91440" bIns="45720" rtlCol="0">
            <a:normAutofit/>
          </a:bodyPr>
          <a:lstStyle/>
          <a:p>
            <a:pPr defTabSz="457200"/>
            <a:endParaRPr lang="en-US" sz="2000">
              <a:solidFill>
                <a:srgbClr val="000000"/>
              </a:solidFill>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4400" y="1371600"/>
            <a:ext cx="6993263" cy="5400000"/>
          </a:xfrm>
          <a:prstGeom prst="rect">
            <a:avLst/>
          </a:prstGeom>
        </p:spPr>
      </p:pic>
    </p:spTree>
    <p:extLst>
      <p:ext uri="{BB962C8B-B14F-4D97-AF65-F5344CB8AC3E}">
        <p14:creationId xmlns:p14="http://schemas.microsoft.com/office/powerpoint/2010/main" val="36743422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der.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933282" cy="1219200"/>
          </a:xfrm>
          <a:prstGeom prst="rect">
            <a:avLst/>
          </a:prstGeom>
        </p:spPr>
      </p:pic>
      <p:sp>
        <p:nvSpPr>
          <p:cNvPr id="5" name="Title 1"/>
          <p:cNvSpPr txBox="1">
            <a:spLocks/>
          </p:cNvSpPr>
          <p:nvPr/>
        </p:nvSpPr>
        <p:spPr>
          <a:xfrm>
            <a:off x="4572000" y="2209800"/>
            <a:ext cx="6019800" cy="1219200"/>
          </a:xfrm>
          <a:prstGeom prst="rect">
            <a:avLst/>
          </a:prstGeom>
        </p:spPr>
        <p:txBody>
          <a:bodyPr vert="horz" wrap="square" lIns="91440" tIns="45720" rIns="91440" bIns="45720" rtlCol="0" anchor="ctr">
            <a:noAutofit/>
          </a:bodyPr>
          <a:lstStyle/>
          <a:p>
            <a:pPr defTabSz="457200">
              <a:lnSpc>
                <a:spcPct val="70000"/>
              </a:lnSpc>
              <a:spcBef>
                <a:spcPct val="0"/>
              </a:spcBef>
              <a:spcAft>
                <a:spcPts val="600"/>
              </a:spcAft>
              <a:defRPr/>
            </a:pPr>
            <a:endParaRPr lang="en-US" sz="6000">
              <a:solidFill>
                <a:prstClr val="white">
                  <a:lumMod val="50000"/>
                </a:prstClr>
              </a:solidFill>
              <a:ea typeface="+mj-ea"/>
              <a:cs typeface="+mj-cs"/>
            </a:endParaRPr>
          </a:p>
        </p:txBody>
      </p:sp>
      <p:sp>
        <p:nvSpPr>
          <p:cNvPr id="6" name="Rectangle 5"/>
          <p:cNvSpPr/>
          <p:nvPr/>
        </p:nvSpPr>
        <p:spPr>
          <a:xfrm>
            <a:off x="457200" y="468868"/>
            <a:ext cx="4667639" cy="369332"/>
          </a:xfrm>
          <a:prstGeom prst="rect">
            <a:avLst/>
          </a:prstGeom>
        </p:spPr>
        <p:txBody>
          <a:bodyPr wrap="square">
            <a:spAutoFit/>
          </a:bodyPr>
          <a:lstStyle/>
          <a:p>
            <a:pPr defTabSz="457200"/>
            <a:r>
              <a:rPr lang="en-US">
                <a:solidFill>
                  <a:prstClr val="white"/>
                </a:solidFill>
              </a:rPr>
              <a:t>Correct wearing of Chemical Protective Clothing</a:t>
            </a:r>
          </a:p>
        </p:txBody>
      </p:sp>
      <p:pic>
        <p:nvPicPr>
          <p:cNvPr id="7" name="Picture 6" descr="Microgard NEW Logo with Strap.pd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8385" y="-152400"/>
            <a:ext cx="2297015" cy="1625118"/>
          </a:xfrm>
          <a:prstGeom prst="rect">
            <a:avLst/>
          </a:prstGeom>
        </p:spPr>
      </p:pic>
      <p:sp>
        <p:nvSpPr>
          <p:cNvPr id="10" name="Subtitle 2"/>
          <p:cNvSpPr txBox="1">
            <a:spLocks/>
          </p:cNvSpPr>
          <p:nvPr/>
        </p:nvSpPr>
        <p:spPr>
          <a:xfrm>
            <a:off x="9753600" y="4495800"/>
            <a:ext cx="2915100" cy="838200"/>
          </a:xfrm>
          <a:prstGeom prst="rect">
            <a:avLst/>
          </a:prstGeom>
        </p:spPr>
        <p:txBody>
          <a:bodyPr vert="horz" lIns="91440" tIns="45720" rIns="91440" bIns="45720" rtlCol="0">
            <a:normAutofit/>
          </a:bodyPr>
          <a:lstStyle/>
          <a:p>
            <a:pPr defTabSz="457200"/>
            <a:endParaRPr lang="en-US" sz="2000">
              <a:solidFill>
                <a:srgbClr val="000000"/>
              </a:solidFill>
            </a:endParaRPr>
          </a:p>
        </p:txBody>
      </p:sp>
      <p:sp>
        <p:nvSpPr>
          <p:cNvPr id="13" name="Subtitle 2"/>
          <p:cNvSpPr txBox="1">
            <a:spLocks/>
          </p:cNvSpPr>
          <p:nvPr/>
        </p:nvSpPr>
        <p:spPr>
          <a:xfrm>
            <a:off x="533401" y="4572000"/>
            <a:ext cx="2915100" cy="838200"/>
          </a:xfrm>
          <a:prstGeom prst="rect">
            <a:avLst/>
          </a:prstGeom>
        </p:spPr>
        <p:txBody>
          <a:bodyPr vert="horz" lIns="91440" tIns="45720" rIns="91440" bIns="45720" rtlCol="0">
            <a:normAutofit/>
          </a:bodyPr>
          <a:lstStyle/>
          <a:p>
            <a:pPr defTabSz="457200"/>
            <a:endParaRPr lang="en-US" sz="2000">
              <a:solidFill>
                <a:srgbClr val="000000"/>
              </a:solidFill>
            </a:endParaRP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800" y="1472718"/>
            <a:ext cx="3634563" cy="4853610"/>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76800" y="1472718"/>
            <a:ext cx="3637922" cy="4850562"/>
          </a:xfrm>
          <a:prstGeom prst="rect">
            <a:avLst/>
          </a:prstGeom>
        </p:spPr>
      </p:pic>
    </p:spTree>
    <p:extLst>
      <p:ext uri="{BB962C8B-B14F-4D97-AF65-F5344CB8AC3E}">
        <p14:creationId xmlns:p14="http://schemas.microsoft.com/office/powerpoint/2010/main" val="26059483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c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3401" y="0"/>
            <a:ext cx="9677400" cy="6838543"/>
          </a:xfrm>
          <a:prstGeom prst="rect">
            <a:avLst/>
          </a:prstGeom>
        </p:spPr>
      </p:pic>
      <p:sp>
        <p:nvSpPr>
          <p:cNvPr id="15" name="Subtitle 2"/>
          <p:cNvSpPr txBox="1">
            <a:spLocks/>
          </p:cNvSpPr>
          <p:nvPr/>
        </p:nvSpPr>
        <p:spPr>
          <a:xfrm>
            <a:off x="533401" y="4572000"/>
            <a:ext cx="2915100" cy="838200"/>
          </a:xfrm>
          <a:prstGeom prst="rect">
            <a:avLst/>
          </a:prstGeom>
        </p:spPr>
        <p:txBody>
          <a:bodyPr vert="horz" lIns="91440" tIns="45720" rIns="91440" bIns="45720" rtlCol="0">
            <a:normAutofit/>
          </a:bodyPr>
          <a:lstStyle/>
          <a:p>
            <a:pPr defTabSz="457200"/>
            <a:endParaRPr lang="en-US" sz="2000">
              <a:solidFill>
                <a:srgbClr val="000000"/>
              </a:solidFill>
            </a:endParaRPr>
          </a:p>
        </p:txBody>
      </p:sp>
      <p:sp>
        <p:nvSpPr>
          <p:cNvPr id="16" name="Title 1"/>
          <p:cNvSpPr txBox="1">
            <a:spLocks/>
          </p:cNvSpPr>
          <p:nvPr/>
        </p:nvSpPr>
        <p:spPr>
          <a:xfrm>
            <a:off x="-76199" y="1219200"/>
            <a:ext cx="4876799" cy="5562600"/>
          </a:xfrm>
          <a:prstGeom prst="rect">
            <a:avLst/>
          </a:prstGeom>
        </p:spPr>
        <p:txBody>
          <a:bodyPr vert="horz" wrap="square" lIns="91440" tIns="45720" rIns="91440" bIns="45720" rtlCol="0" anchor="ctr">
            <a:noAutofit/>
          </a:bodyPr>
          <a:lstStyle/>
          <a:p>
            <a:pPr marL="360000" defTabSz="457200">
              <a:lnSpc>
                <a:spcPct val="110000"/>
              </a:lnSpc>
              <a:buFont typeface="Wingdings" charset="2"/>
              <a:buChar char="ü"/>
            </a:pPr>
            <a:r>
              <a:rPr lang="en-US" sz="1400" b="1" dirty="0" smtClean="0">
                <a:solidFill>
                  <a:prstClr val="black"/>
                </a:solidFill>
              </a:rPr>
              <a:t>Do not remove your protective clothing and/or 			ancillary PPE while working in a hazardous area.</a:t>
            </a:r>
          </a:p>
          <a:p>
            <a:pPr marL="360000" defTabSz="457200">
              <a:lnSpc>
                <a:spcPct val="110000"/>
              </a:lnSpc>
              <a:buFont typeface="Wingdings" charset="2"/>
              <a:buChar char="ü"/>
            </a:pPr>
            <a:endParaRPr lang="en-US" sz="1400" b="1" dirty="0" smtClean="0">
              <a:solidFill>
                <a:prstClr val="black"/>
              </a:solidFill>
            </a:endParaRPr>
          </a:p>
          <a:p>
            <a:pPr marL="360000" defTabSz="457200">
              <a:lnSpc>
                <a:spcPct val="110000"/>
              </a:lnSpc>
              <a:buFont typeface="Wingdings" charset="2"/>
              <a:buChar char="ü"/>
            </a:pPr>
            <a:r>
              <a:rPr lang="en-US" sz="1400" b="1" dirty="0" smtClean="0">
                <a:solidFill>
                  <a:prstClr val="black"/>
                </a:solidFill>
              </a:rPr>
              <a:t> Prevent the spread of hazardous substances by not 		leaving the hazardous zone to go into other areas, </a:t>
            </a:r>
            <a:br>
              <a:rPr lang="en-US" sz="1400" b="1" dirty="0" smtClean="0">
                <a:solidFill>
                  <a:prstClr val="black"/>
                </a:solidFill>
              </a:rPr>
            </a:br>
            <a:r>
              <a:rPr lang="en-US" sz="1400" b="1" dirty="0" smtClean="0">
                <a:solidFill>
                  <a:prstClr val="black"/>
                </a:solidFill>
              </a:rPr>
              <a:t>	like the office prior to removing your protective </a:t>
            </a:r>
            <a:br>
              <a:rPr lang="en-US" sz="1400" b="1" dirty="0" smtClean="0">
                <a:solidFill>
                  <a:prstClr val="black"/>
                </a:solidFill>
              </a:rPr>
            </a:br>
            <a:r>
              <a:rPr lang="en-US" sz="1400" b="1" dirty="0" smtClean="0">
                <a:solidFill>
                  <a:prstClr val="black"/>
                </a:solidFill>
              </a:rPr>
              <a:t>	clothing and equipment.</a:t>
            </a:r>
          </a:p>
          <a:p>
            <a:pPr marL="360000" defTabSz="457200">
              <a:lnSpc>
                <a:spcPct val="110000"/>
              </a:lnSpc>
              <a:buFont typeface="Wingdings" charset="2"/>
              <a:buChar char="ü"/>
            </a:pPr>
            <a:endParaRPr lang="en-US" sz="1400" b="1" dirty="0" smtClean="0">
              <a:solidFill>
                <a:prstClr val="black"/>
              </a:solidFill>
            </a:endParaRPr>
          </a:p>
          <a:p>
            <a:pPr marL="360000" defTabSz="457200">
              <a:lnSpc>
                <a:spcPct val="110000"/>
              </a:lnSpc>
              <a:buFont typeface="Wingdings" charset="2"/>
              <a:buChar char="ü"/>
            </a:pPr>
            <a:r>
              <a:rPr lang="en-US" sz="1400" b="1" dirty="0" smtClean="0">
                <a:solidFill>
                  <a:prstClr val="black"/>
                </a:solidFill>
              </a:rPr>
              <a:t> Be considerate to colleagues working in the vicinity.</a:t>
            </a:r>
            <a:br>
              <a:rPr lang="en-US" sz="1400" b="1" dirty="0" smtClean="0">
                <a:solidFill>
                  <a:prstClr val="black"/>
                </a:solidFill>
              </a:rPr>
            </a:br>
            <a:r>
              <a:rPr lang="en-US" sz="1400" b="1" dirty="0" smtClean="0">
                <a:solidFill>
                  <a:prstClr val="black"/>
                </a:solidFill>
              </a:rPr>
              <a:t>	Non-active people in the hazardous area should wear </a:t>
            </a:r>
            <a:br>
              <a:rPr lang="en-US" sz="1400" b="1" dirty="0" smtClean="0">
                <a:solidFill>
                  <a:prstClr val="black"/>
                </a:solidFill>
              </a:rPr>
            </a:br>
            <a:r>
              <a:rPr lang="en-US" sz="1400" b="1" dirty="0" smtClean="0">
                <a:solidFill>
                  <a:prstClr val="black"/>
                </a:solidFill>
              </a:rPr>
              <a:t>	a protective garment in case of emergency.</a:t>
            </a:r>
          </a:p>
          <a:p>
            <a:pPr marL="360000" defTabSz="457200">
              <a:lnSpc>
                <a:spcPct val="110000"/>
              </a:lnSpc>
              <a:buFont typeface="Wingdings" charset="2"/>
              <a:buChar char="ü"/>
            </a:pPr>
            <a:endParaRPr lang="en-US" sz="1400" b="1" dirty="0" smtClean="0">
              <a:solidFill>
                <a:prstClr val="black"/>
              </a:solidFill>
            </a:endParaRPr>
          </a:p>
          <a:p>
            <a:pPr marL="360000" defTabSz="457200">
              <a:lnSpc>
                <a:spcPct val="110000"/>
              </a:lnSpc>
              <a:buFont typeface="Wingdings" charset="2"/>
              <a:buChar char="ü"/>
            </a:pPr>
            <a:r>
              <a:rPr lang="en-US" sz="1400" b="1" dirty="0" smtClean="0">
                <a:solidFill>
                  <a:prstClr val="black"/>
                </a:solidFill>
              </a:rPr>
              <a:t> In areas with an explosion risk (Ex-zones) always 		wear a garment which is anti-statically treated, to</a:t>
            </a:r>
            <a:br>
              <a:rPr lang="en-US" sz="1400" b="1" dirty="0" smtClean="0">
                <a:solidFill>
                  <a:prstClr val="black"/>
                </a:solidFill>
              </a:rPr>
            </a:br>
            <a:r>
              <a:rPr lang="en-US" sz="1400" b="1" dirty="0" smtClean="0">
                <a:solidFill>
                  <a:prstClr val="black"/>
                </a:solidFill>
              </a:rPr>
              <a:t>	ensure electrostatic discharges if earthed correctly.</a:t>
            </a:r>
          </a:p>
          <a:p>
            <a:pPr marL="360000" defTabSz="457200">
              <a:lnSpc>
                <a:spcPct val="110000"/>
              </a:lnSpc>
              <a:buFont typeface="Wingdings" charset="2"/>
              <a:buChar char="ü"/>
            </a:pPr>
            <a:endParaRPr lang="en-US" sz="1400" b="1" dirty="0" smtClean="0">
              <a:solidFill>
                <a:prstClr val="black"/>
              </a:solidFill>
            </a:endParaRPr>
          </a:p>
          <a:p>
            <a:pPr marL="360000" defTabSz="457200">
              <a:lnSpc>
                <a:spcPct val="110000"/>
              </a:lnSpc>
              <a:buFont typeface="Wingdings" charset="2"/>
              <a:buChar char="ü"/>
            </a:pPr>
            <a:r>
              <a:rPr lang="en-US" sz="1400" b="1" dirty="0" smtClean="0">
                <a:solidFill>
                  <a:prstClr val="black"/>
                </a:solidFill>
              </a:rPr>
              <a:t> Take care in the work area to prevent damage to your</a:t>
            </a:r>
            <a:br>
              <a:rPr lang="en-US" sz="1400" b="1" dirty="0" smtClean="0">
                <a:solidFill>
                  <a:prstClr val="black"/>
                </a:solidFill>
              </a:rPr>
            </a:br>
            <a:r>
              <a:rPr lang="en-US" sz="1400" b="1" dirty="0" smtClean="0">
                <a:solidFill>
                  <a:prstClr val="black"/>
                </a:solidFill>
              </a:rPr>
              <a:t>	protective equipment e.g. avoid hot surfaces and </a:t>
            </a:r>
            <a:br>
              <a:rPr lang="en-US" sz="1400" b="1" dirty="0" smtClean="0">
                <a:solidFill>
                  <a:prstClr val="black"/>
                </a:solidFill>
              </a:rPr>
            </a:br>
            <a:r>
              <a:rPr lang="en-US" sz="1400" b="1" dirty="0" smtClean="0">
                <a:solidFill>
                  <a:prstClr val="black"/>
                </a:solidFill>
              </a:rPr>
              <a:t>	sharp edges.</a:t>
            </a:r>
            <a:endParaRPr lang="en-GB" sz="1200" b="1" dirty="0">
              <a:solidFill>
                <a:prstClr val="black"/>
              </a:solidFill>
            </a:endParaRPr>
          </a:p>
        </p:txBody>
      </p:sp>
      <p:sp>
        <p:nvSpPr>
          <p:cNvPr id="17" name="Title 1"/>
          <p:cNvSpPr txBox="1">
            <a:spLocks/>
          </p:cNvSpPr>
          <p:nvPr/>
        </p:nvSpPr>
        <p:spPr>
          <a:xfrm>
            <a:off x="381000" y="152400"/>
            <a:ext cx="3810000" cy="1752600"/>
          </a:xfrm>
          <a:prstGeom prst="rect">
            <a:avLst/>
          </a:prstGeom>
        </p:spPr>
        <p:txBody>
          <a:bodyPr vert="horz" wrap="square" lIns="91440" tIns="45720" rIns="91440" bIns="45720" rtlCol="0" anchor="ctr">
            <a:noAutofit/>
          </a:bodyPr>
          <a:lstStyle/>
          <a:p>
            <a:pPr defTabSz="457200">
              <a:lnSpc>
                <a:spcPct val="70000"/>
              </a:lnSpc>
            </a:pPr>
            <a:r>
              <a:rPr lang="en-US" sz="3600" dirty="0" smtClean="0">
                <a:solidFill>
                  <a:prstClr val="white">
                    <a:lumMod val="50000"/>
                  </a:prstClr>
                </a:solidFill>
              </a:rPr>
              <a:t>Working in your protective garment - Best Practice</a:t>
            </a:r>
            <a:endParaRPr lang="de-DE" sz="3600" dirty="0">
              <a:solidFill>
                <a:prstClr val="white">
                  <a:lumMod val="50000"/>
                </a:prstClr>
              </a:solidFill>
            </a:endParaRPr>
          </a:p>
        </p:txBody>
      </p:sp>
    </p:spTree>
    <p:extLst>
      <p:ext uri="{BB962C8B-B14F-4D97-AF65-F5344CB8AC3E}">
        <p14:creationId xmlns:p14="http://schemas.microsoft.com/office/powerpoint/2010/main" val="34069874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der.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933282" cy="1219200"/>
          </a:xfrm>
          <a:prstGeom prst="rect">
            <a:avLst/>
          </a:prstGeom>
        </p:spPr>
      </p:pic>
      <p:sp>
        <p:nvSpPr>
          <p:cNvPr id="5" name="Title 1"/>
          <p:cNvSpPr txBox="1">
            <a:spLocks/>
          </p:cNvSpPr>
          <p:nvPr/>
        </p:nvSpPr>
        <p:spPr>
          <a:xfrm>
            <a:off x="4572000" y="2209800"/>
            <a:ext cx="6019800" cy="1219200"/>
          </a:xfrm>
          <a:prstGeom prst="rect">
            <a:avLst/>
          </a:prstGeom>
        </p:spPr>
        <p:txBody>
          <a:bodyPr vert="horz" wrap="square" lIns="91440" tIns="45720" rIns="91440" bIns="45720" rtlCol="0" anchor="ctr">
            <a:noAutofit/>
          </a:bodyPr>
          <a:lstStyle/>
          <a:p>
            <a:pPr defTabSz="457200">
              <a:lnSpc>
                <a:spcPct val="70000"/>
              </a:lnSpc>
              <a:spcBef>
                <a:spcPct val="0"/>
              </a:spcBef>
              <a:spcAft>
                <a:spcPts val="600"/>
              </a:spcAft>
              <a:defRPr/>
            </a:pPr>
            <a:endParaRPr lang="en-US" sz="6000">
              <a:solidFill>
                <a:prstClr val="white">
                  <a:lumMod val="50000"/>
                </a:prstClr>
              </a:solidFill>
              <a:ea typeface="+mj-ea"/>
              <a:cs typeface="+mj-cs"/>
            </a:endParaRPr>
          </a:p>
        </p:txBody>
      </p:sp>
      <p:sp>
        <p:nvSpPr>
          <p:cNvPr id="6" name="Rectangle 5"/>
          <p:cNvSpPr/>
          <p:nvPr/>
        </p:nvSpPr>
        <p:spPr>
          <a:xfrm>
            <a:off x="457200" y="468868"/>
            <a:ext cx="4667639" cy="369332"/>
          </a:xfrm>
          <a:prstGeom prst="rect">
            <a:avLst/>
          </a:prstGeom>
        </p:spPr>
        <p:txBody>
          <a:bodyPr wrap="square">
            <a:spAutoFit/>
          </a:bodyPr>
          <a:lstStyle/>
          <a:p>
            <a:pPr defTabSz="457200"/>
            <a:r>
              <a:rPr lang="en-US">
                <a:solidFill>
                  <a:prstClr val="white"/>
                </a:solidFill>
              </a:rPr>
              <a:t>Correct wearing of Chemical Protective Clothing</a:t>
            </a:r>
          </a:p>
        </p:txBody>
      </p:sp>
      <p:pic>
        <p:nvPicPr>
          <p:cNvPr id="7" name="Picture 6" descr="Microgard NEW Logo with Strap.pd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8385" y="-152400"/>
            <a:ext cx="2297015" cy="1625118"/>
          </a:xfrm>
          <a:prstGeom prst="rect">
            <a:avLst/>
          </a:prstGeom>
        </p:spPr>
      </p:pic>
      <p:sp>
        <p:nvSpPr>
          <p:cNvPr id="12" name="Title 1"/>
          <p:cNvSpPr txBox="1">
            <a:spLocks/>
          </p:cNvSpPr>
          <p:nvPr/>
        </p:nvSpPr>
        <p:spPr>
          <a:xfrm>
            <a:off x="304799" y="1235636"/>
            <a:ext cx="5257801" cy="974164"/>
          </a:xfrm>
          <a:prstGeom prst="rect">
            <a:avLst/>
          </a:prstGeom>
        </p:spPr>
        <p:txBody>
          <a:bodyPr vert="horz" wrap="square" lIns="91440" tIns="45720" rIns="91440" bIns="45720" rtlCol="0" anchor="ctr">
            <a:noAutofit/>
          </a:bodyPr>
          <a:lstStyle/>
          <a:p>
            <a:pPr defTabSz="457200">
              <a:lnSpc>
                <a:spcPct val="70000"/>
              </a:lnSpc>
            </a:pPr>
            <a:r>
              <a:rPr lang="de-DE" sz="4400" dirty="0" smtClean="0">
                <a:solidFill>
                  <a:srgbClr val="7F7F7F"/>
                </a:solidFill>
              </a:rPr>
              <a:t>Remember....</a:t>
            </a:r>
            <a:endParaRPr lang="de-DE" sz="4400" dirty="0">
              <a:solidFill>
                <a:srgbClr val="7F7F7F"/>
              </a:solidFill>
            </a:endParaRPr>
          </a:p>
        </p:txBody>
      </p:sp>
      <p:sp>
        <p:nvSpPr>
          <p:cNvPr id="14" name="TextBox 13"/>
          <p:cNvSpPr txBox="1"/>
          <p:nvPr/>
        </p:nvSpPr>
        <p:spPr>
          <a:xfrm>
            <a:off x="457200" y="2209800"/>
            <a:ext cx="8258204" cy="2308324"/>
          </a:xfrm>
          <a:prstGeom prst="rect">
            <a:avLst/>
          </a:prstGeom>
          <a:noFill/>
        </p:spPr>
        <p:txBody>
          <a:bodyPr wrap="square" rtlCol="0">
            <a:spAutoFit/>
          </a:bodyPr>
          <a:lstStyle/>
          <a:p>
            <a:pPr defTabSz="457200">
              <a:buFont typeface="Arial" pitchFamily="34" charset="0"/>
              <a:buChar char="•"/>
            </a:pPr>
            <a:r>
              <a:rPr lang="en-GB" sz="2400" dirty="0" smtClean="0">
                <a:solidFill>
                  <a:prstClr val="black"/>
                </a:solidFill>
              </a:rPr>
              <a:t> You have your limitations, and so does protective clothing</a:t>
            </a:r>
          </a:p>
          <a:p>
            <a:pPr defTabSz="457200">
              <a:buFont typeface="Arial" pitchFamily="34" charset="0"/>
              <a:buChar char="•"/>
            </a:pPr>
            <a:r>
              <a:rPr lang="en-GB" sz="2400" dirty="0" smtClean="0">
                <a:solidFill>
                  <a:prstClr val="black"/>
                </a:solidFill>
              </a:rPr>
              <a:t> Always check the label</a:t>
            </a:r>
          </a:p>
          <a:p>
            <a:pPr defTabSz="457200">
              <a:buFont typeface="Arial" pitchFamily="34" charset="0"/>
              <a:buChar char="•"/>
            </a:pPr>
            <a:r>
              <a:rPr lang="en-GB" sz="2400" dirty="0" smtClean="0">
                <a:solidFill>
                  <a:prstClr val="black"/>
                </a:solidFill>
              </a:rPr>
              <a:t> Take of your shoes/boots</a:t>
            </a:r>
          </a:p>
          <a:p>
            <a:pPr defTabSz="457200">
              <a:buFont typeface="Arial" pitchFamily="34" charset="0"/>
              <a:buChar char="•"/>
            </a:pPr>
            <a:r>
              <a:rPr lang="en-GB" sz="2400" dirty="0" smtClean="0">
                <a:solidFill>
                  <a:prstClr val="black"/>
                </a:solidFill>
              </a:rPr>
              <a:t> Don’t rush!</a:t>
            </a:r>
          </a:p>
          <a:p>
            <a:pPr defTabSz="457200">
              <a:buFont typeface="Arial" pitchFamily="34" charset="0"/>
              <a:buChar char="•"/>
            </a:pPr>
            <a:r>
              <a:rPr lang="en-GB" sz="2400" dirty="0" smtClean="0">
                <a:solidFill>
                  <a:prstClr val="black"/>
                </a:solidFill>
              </a:rPr>
              <a:t> Use your buddy</a:t>
            </a:r>
          </a:p>
          <a:p>
            <a:pPr defTabSz="457200">
              <a:buFont typeface="Arial" pitchFamily="34" charset="0"/>
              <a:buChar char="•"/>
            </a:pPr>
            <a:r>
              <a:rPr lang="en-GB" sz="2400" dirty="0" smtClean="0">
                <a:solidFill>
                  <a:prstClr val="black"/>
                </a:solidFill>
              </a:rPr>
              <a:t> You are responsible for your own safety and well-being!</a:t>
            </a:r>
            <a:endParaRPr lang="en-GB" sz="2400" dirty="0">
              <a:solidFill>
                <a:prstClr val="black"/>
              </a:solidFill>
            </a:endParaRPr>
          </a:p>
        </p:txBody>
      </p:sp>
    </p:spTree>
    <p:extLst>
      <p:ext uri="{BB962C8B-B14F-4D97-AF65-F5344CB8AC3E}">
        <p14:creationId xmlns:p14="http://schemas.microsoft.com/office/powerpoint/2010/main" val="20355900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9525" y="1397508"/>
            <a:ext cx="7333731" cy="5423027"/>
          </a:xfrm>
          <a:prstGeom prst="rect">
            <a:avLst/>
          </a:prstGeom>
        </p:spPr>
      </p:pic>
      <p:pic>
        <p:nvPicPr>
          <p:cNvPr id="4" name="Picture 3" descr="Header.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6933282" cy="1219200"/>
          </a:xfrm>
          <a:prstGeom prst="rect">
            <a:avLst/>
          </a:prstGeom>
        </p:spPr>
      </p:pic>
      <p:sp>
        <p:nvSpPr>
          <p:cNvPr id="5" name="Title 1"/>
          <p:cNvSpPr txBox="1">
            <a:spLocks/>
          </p:cNvSpPr>
          <p:nvPr/>
        </p:nvSpPr>
        <p:spPr>
          <a:xfrm>
            <a:off x="5486400" y="3695700"/>
            <a:ext cx="6019800" cy="1219200"/>
          </a:xfrm>
          <a:prstGeom prst="rect">
            <a:avLst/>
          </a:prstGeom>
        </p:spPr>
        <p:txBody>
          <a:bodyPr vert="horz" wrap="square" lIns="91440" tIns="45720" rIns="91440" bIns="45720" rtlCol="0" anchor="ctr">
            <a:noAutofit/>
          </a:bodyPr>
          <a:lstStyle/>
          <a:p>
            <a:pPr defTabSz="457200">
              <a:lnSpc>
                <a:spcPct val="70000"/>
              </a:lnSpc>
              <a:spcBef>
                <a:spcPct val="0"/>
              </a:spcBef>
              <a:spcAft>
                <a:spcPts val="600"/>
              </a:spcAft>
              <a:defRPr/>
            </a:pPr>
            <a:endParaRPr lang="en-US" sz="6000">
              <a:solidFill>
                <a:prstClr val="white">
                  <a:lumMod val="50000"/>
                </a:prstClr>
              </a:solidFill>
              <a:ea typeface="+mj-ea"/>
              <a:cs typeface="+mj-cs"/>
            </a:endParaRPr>
          </a:p>
        </p:txBody>
      </p:sp>
      <p:sp>
        <p:nvSpPr>
          <p:cNvPr id="6" name="Rectangle 5"/>
          <p:cNvSpPr/>
          <p:nvPr/>
        </p:nvSpPr>
        <p:spPr>
          <a:xfrm>
            <a:off x="457200" y="468868"/>
            <a:ext cx="4667639" cy="369332"/>
          </a:xfrm>
          <a:prstGeom prst="rect">
            <a:avLst/>
          </a:prstGeom>
        </p:spPr>
        <p:txBody>
          <a:bodyPr wrap="square">
            <a:spAutoFit/>
          </a:bodyPr>
          <a:lstStyle/>
          <a:p>
            <a:pPr defTabSz="457200"/>
            <a:r>
              <a:rPr lang="en-US">
                <a:solidFill>
                  <a:prstClr val="white"/>
                </a:solidFill>
              </a:rPr>
              <a:t>Correct wearing of Chemical Protective Clothing</a:t>
            </a:r>
          </a:p>
        </p:txBody>
      </p:sp>
      <p:pic>
        <p:nvPicPr>
          <p:cNvPr id="7" name="Picture 6" descr="Microgard NEW Logo with Strap.pd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8385" y="-152400"/>
            <a:ext cx="2297015" cy="1625118"/>
          </a:xfrm>
          <a:prstGeom prst="rect">
            <a:avLst/>
          </a:prstGeom>
        </p:spPr>
      </p:pic>
      <p:sp>
        <p:nvSpPr>
          <p:cNvPr id="10" name="Subtitle 2"/>
          <p:cNvSpPr txBox="1">
            <a:spLocks/>
          </p:cNvSpPr>
          <p:nvPr/>
        </p:nvSpPr>
        <p:spPr>
          <a:xfrm>
            <a:off x="9753600" y="4495800"/>
            <a:ext cx="2915100" cy="838200"/>
          </a:xfrm>
          <a:prstGeom prst="rect">
            <a:avLst/>
          </a:prstGeom>
        </p:spPr>
        <p:txBody>
          <a:bodyPr vert="horz" lIns="91440" tIns="45720" rIns="91440" bIns="45720" rtlCol="0">
            <a:normAutofit/>
          </a:bodyPr>
          <a:lstStyle/>
          <a:p>
            <a:pPr defTabSz="457200"/>
            <a:endParaRPr lang="en-US" sz="2000">
              <a:solidFill>
                <a:srgbClr val="000000"/>
              </a:solidFill>
            </a:endParaRPr>
          </a:p>
        </p:txBody>
      </p:sp>
      <p:sp>
        <p:nvSpPr>
          <p:cNvPr id="13" name="Subtitle 2"/>
          <p:cNvSpPr txBox="1">
            <a:spLocks/>
          </p:cNvSpPr>
          <p:nvPr/>
        </p:nvSpPr>
        <p:spPr>
          <a:xfrm>
            <a:off x="533401" y="4572000"/>
            <a:ext cx="2915100" cy="838200"/>
          </a:xfrm>
          <a:prstGeom prst="rect">
            <a:avLst/>
          </a:prstGeom>
        </p:spPr>
        <p:txBody>
          <a:bodyPr vert="horz" lIns="91440" tIns="45720" rIns="91440" bIns="45720" rtlCol="0">
            <a:normAutofit/>
          </a:bodyPr>
          <a:lstStyle/>
          <a:p>
            <a:pPr defTabSz="457200"/>
            <a:endParaRPr lang="en-US" sz="2000">
              <a:solidFill>
                <a:srgbClr val="000000"/>
              </a:solidFill>
            </a:endParaRPr>
          </a:p>
        </p:txBody>
      </p:sp>
      <p:pic>
        <p:nvPicPr>
          <p:cNvPr id="3" name="Picture 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57400" y="3062779"/>
            <a:ext cx="2617652" cy="3018441"/>
          </a:xfrm>
          <a:prstGeom prst="rect">
            <a:avLst/>
          </a:prstGeom>
        </p:spPr>
      </p:pic>
    </p:spTree>
    <p:extLst>
      <p:ext uri="{BB962C8B-B14F-4D97-AF65-F5344CB8AC3E}">
        <p14:creationId xmlns:p14="http://schemas.microsoft.com/office/powerpoint/2010/main" val="3485071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3"/>
          <p:cNvSpPr>
            <a:spLocks noChangeArrowheads="1"/>
          </p:cNvSpPr>
          <p:nvPr/>
        </p:nvSpPr>
        <p:spPr bwMode="auto">
          <a:xfrm>
            <a:off x="4460875" y="5380038"/>
            <a:ext cx="222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GB" sz="1200">
                <a:solidFill>
                  <a:srgbClr val="FFFFFF"/>
                </a:solidFill>
                <a:cs typeface="Times New Roman" pitchFamily="18" charset="0"/>
              </a:rPr>
              <a:t> </a:t>
            </a:r>
            <a:endParaRPr lang="en-GB">
              <a:solidFill>
                <a:srgbClr val="FFFFFF"/>
              </a:solidFill>
            </a:endParaRPr>
          </a:p>
        </p:txBody>
      </p:sp>
      <p:sp>
        <p:nvSpPr>
          <p:cNvPr id="112643" name="Rectangle 24"/>
          <p:cNvSpPr>
            <a:spLocks noChangeArrowheads="1"/>
          </p:cNvSpPr>
          <p:nvPr/>
        </p:nvSpPr>
        <p:spPr bwMode="auto">
          <a:xfrm>
            <a:off x="2195513" y="2484438"/>
            <a:ext cx="58324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a:endParaRPr lang="en-GB" sz="1400">
              <a:solidFill>
                <a:srgbClr val="FFFFFF"/>
              </a:solidFill>
              <a:latin typeface="Comic Sans MS" pitchFamily="66" charset="0"/>
            </a:endParaRPr>
          </a:p>
          <a:p>
            <a:pPr indent="457200" eaLnBrk="0" hangingPunct="0"/>
            <a:r>
              <a:rPr lang="en-GB" sz="1200" b="1">
                <a:solidFill>
                  <a:srgbClr val="FFFFFF"/>
                </a:solidFill>
                <a:latin typeface="Comic Sans MS" pitchFamily="66" charset="0"/>
                <a:cs typeface="Times New Roman" pitchFamily="18" charset="0"/>
              </a:rPr>
              <a:t>	</a:t>
            </a:r>
            <a:endParaRPr lang="en-GB">
              <a:solidFill>
                <a:srgbClr val="FFFFFF"/>
              </a:solidFill>
            </a:endParaRPr>
          </a:p>
        </p:txBody>
      </p:sp>
      <p:sp>
        <p:nvSpPr>
          <p:cNvPr id="112644" name="Rectangle 25"/>
          <p:cNvSpPr>
            <a:spLocks noChangeArrowheads="1"/>
          </p:cNvSpPr>
          <p:nvPr/>
        </p:nvSpPr>
        <p:spPr bwMode="auto">
          <a:xfrm>
            <a:off x="2627313" y="3538538"/>
            <a:ext cx="6121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GB" sz="1200">
                <a:solidFill>
                  <a:srgbClr val="FFFFFF"/>
                </a:solidFill>
                <a:latin typeface="Comic Sans MS" pitchFamily="66" charset="0"/>
                <a:cs typeface="Times New Roman" pitchFamily="18" charset="0"/>
              </a:rPr>
              <a:t> 			</a:t>
            </a:r>
          </a:p>
          <a:p>
            <a:pPr eaLnBrk="0" hangingPunct="0"/>
            <a:endParaRPr lang="en-GB" sz="1400">
              <a:solidFill>
                <a:srgbClr val="FFFFFF"/>
              </a:solidFill>
            </a:endParaRPr>
          </a:p>
        </p:txBody>
      </p:sp>
      <p:sp>
        <p:nvSpPr>
          <p:cNvPr id="112645" name="Rectangle 26"/>
          <p:cNvSpPr>
            <a:spLocks noChangeArrowheads="1"/>
          </p:cNvSpPr>
          <p:nvPr/>
        </p:nvSpPr>
        <p:spPr bwMode="auto">
          <a:xfrm>
            <a:off x="2695575" y="4433888"/>
            <a:ext cx="10985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1200" b="1">
                <a:solidFill>
                  <a:srgbClr val="FFFFFF"/>
                </a:solidFill>
                <a:latin typeface="Comic Sans MS" pitchFamily="66" charset="0"/>
                <a:cs typeface="Times New Roman" pitchFamily="18" charset="0"/>
              </a:rPr>
              <a:t>	</a:t>
            </a:r>
            <a:endParaRPr lang="en-GB">
              <a:solidFill>
                <a:srgbClr val="FFFFFF"/>
              </a:solidFill>
            </a:endParaRPr>
          </a:p>
        </p:txBody>
      </p:sp>
      <p:sp>
        <p:nvSpPr>
          <p:cNvPr id="112646" name="Text Box 30"/>
          <p:cNvSpPr txBox="1">
            <a:spLocks noChangeArrowheads="1"/>
          </p:cNvSpPr>
          <p:nvPr/>
        </p:nvSpPr>
        <p:spPr bwMode="auto">
          <a:xfrm>
            <a:off x="152400" y="4632325"/>
            <a:ext cx="883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b="1" dirty="0" err="1">
                <a:solidFill>
                  <a:schemeClr val="tx1">
                    <a:lumMod val="75000"/>
                    <a:lumOff val="25000"/>
                  </a:schemeClr>
                </a:solidFill>
              </a:rPr>
              <a:t>www.microgard.com</a:t>
            </a:r>
            <a:endParaRPr lang="en-GB" sz="2000" b="1" dirty="0">
              <a:solidFill>
                <a:schemeClr val="tx1">
                  <a:lumMod val="75000"/>
                  <a:lumOff val="25000"/>
                </a:schemeClr>
              </a:solidFill>
            </a:endParaRPr>
          </a:p>
        </p:txBody>
      </p:sp>
      <p:sp>
        <p:nvSpPr>
          <p:cNvPr id="112647" name="Text Box 31"/>
          <p:cNvSpPr txBox="1">
            <a:spLocks noChangeArrowheads="1"/>
          </p:cNvSpPr>
          <p:nvPr/>
        </p:nvSpPr>
        <p:spPr bwMode="auto">
          <a:xfrm>
            <a:off x="152400" y="2422525"/>
            <a:ext cx="88391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4000" b="1" dirty="0">
                <a:solidFill>
                  <a:schemeClr val="tx1">
                    <a:lumMod val="75000"/>
                    <a:lumOff val="25000"/>
                  </a:schemeClr>
                </a:solidFill>
                <a:latin typeface="+mn-lt"/>
              </a:rPr>
              <a:t>Thank </a:t>
            </a:r>
            <a:r>
              <a:rPr lang="en-GB" sz="4000" b="1" dirty="0" smtClean="0">
                <a:solidFill>
                  <a:schemeClr val="tx1">
                    <a:lumMod val="75000"/>
                    <a:lumOff val="25000"/>
                  </a:schemeClr>
                </a:solidFill>
                <a:latin typeface="+mn-lt"/>
              </a:rPr>
              <a:t>you</a:t>
            </a:r>
          </a:p>
          <a:p>
            <a:pPr algn="ctr" eaLnBrk="1" hangingPunct="1">
              <a:spcBef>
                <a:spcPct val="50000"/>
              </a:spcBef>
            </a:pPr>
            <a:r>
              <a:rPr lang="en-GB" sz="4000" b="1" dirty="0" smtClean="0">
                <a:solidFill>
                  <a:schemeClr val="tx1">
                    <a:lumMod val="75000"/>
                    <a:lumOff val="25000"/>
                  </a:schemeClr>
                </a:solidFill>
                <a:latin typeface="+mn-lt"/>
              </a:rPr>
              <a:t>Any Questions?</a:t>
            </a:r>
            <a:endParaRPr lang="en-GB" sz="4000" b="1" dirty="0">
              <a:solidFill>
                <a:schemeClr val="tx1">
                  <a:lumMod val="75000"/>
                  <a:lumOff val="25000"/>
                </a:schemeClr>
              </a:solidFill>
              <a:latin typeface="+mn-lt"/>
            </a:endParaRPr>
          </a:p>
        </p:txBody>
      </p:sp>
    </p:spTree>
    <p:extLst>
      <p:ext uri="{BB962C8B-B14F-4D97-AF65-F5344CB8AC3E}">
        <p14:creationId xmlns:p14="http://schemas.microsoft.com/office/powerpoint/2010/main" val="304702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8"/>
          <p:cNvSpPr txBox="1">
            <a:spLocks noChangeArrowheads="1"/>
          </p:cNvSpPr>
          <p:nvPr/>
        </p:nvSpPr>
        <p:spPr bwMode="auto">
          <a:xfrm>
            <a:off x="533400" y="379714"/>
            <a:ext cx="7045325" cy="763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pPr>
            <a:r>
              <a:rPr lang="en-GB" sz="2400" b="1" dirty="0">
                <a:solidFill>
                  <a:srgbClr val="323232">
                    <a:lumMod val="75000"/>
                    <a:lumOff val="25000"/>
                  </a:srgbClr>
                </a:solidFill>
                <a:latin typeface="Calibri" pitchFamily="34" charset="0"/>
                <a:cs typeface="Arial" pitchFamily="34" charset="0"/>
              </a:rPr>
              <a:t>What is PPE?</a:t>
            </a:r>
          </a:p>
          <a:p>
            <a:pPr eaLnBrk="1" hangingPunct="1">
              <a:lnSpc>
                <a:spcPct val="90000"/>
              </a:lnSpc>
              <a:buFontTx/>
              <a:buChar char="-"/>
            </a:pPr>
            <a:r>
              <a:rPr lang="en-GB" sz="2400" dirty="0">
                <a:solidFill>
                  <a:srgbClr val="323232">
                    <a:lumMod val="75000"/>
                    <a:lumOff val="25000"/>
                  </a:srgbClr>
                </a:solidFill>
                <a:latin typeface="Calibri" pitchFamily="34" charset="0"/>
                <a:cs typeface="Arial" pitchFamily="34" charset="0"/>
              </a:rPr>
              <a:t>Basic Health &amp; Safety Requirements (BHSRs)</a:t>
            </a:r>
          </a:p>
        </p:txBody>
      </p:sp>
      <p:sp>
        <p:nvSpPr>
          <p:cNvPr id="62468" name="Rectangle 7"/>
          <p:cNvSpPr>
            <a:spLocks noChangeArrowheads="1"/>
          </p:cNvSpPr>
          <p:nvPr/>
        </p:nvSpPr>
        <p:spPr bwMode="auto">
          <a:xfrm>
            <a:off x="457200" y="1371600"/>
            <a:ext cx="8382000"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itchFamily="34" charset="0"/>
              <a:buChar char="•"/>
            </a:pPr>
            <a:r>
              <a:rPr lang="en-GB" sz="1600" b="1" dirty="0">
                <a:solidFill>
                  <a:srgbClr val="323232">
                    <a:lumMod val="75000"/>
                    <a:lumOff val="25000"/>
                  </a:srgbClr>
                </a:solidFill>
              </a:rPr>
              <a:t> PPE must provide adequate protection against all risks encountered</a:t>
            </a:r>
          </a:p>
          <a:p>
            <a:endParaRPr lang="en-GB" sz="1600" b="1" dirty="0">
              <a:solidFill>
                <a:srgbClr val="323232">
                  <a:lumMod val="75000"/>
                  <a:lumOff val="25000"/>
                </a:srgbClr>
              </a:solidFill>
            </a:endParaRPr>
          </a:p>
          <a:p>
            <a:pPr>
              <a:buFont typeface="Arial" pitchFamily="34" charset="0"/>
              <a:buChar char="•"/>
            </a:pPr>
            <a:r>
              <a:rPr lang="en-GB" sz="1600" b="1" dirty="0">
                <a:solidFill>
                  <a:srgbClr val="323232">
                    <a:lumMod val="75000"/>
                    <a:lumOff val="25000"/>
                  </a:srgbClr>
                </a:solidFill>
              </a:rPr>
              <a:t> Principles of design</a:t>
            </a:r>
          </a:p>
          <a:p>
            <a:pPr lvl="1">
              <a:buFont typeface="Calibri" pitchFamily="34" charset="0"/>
              <a:buChar char="–"/>
            </a:pPr>
            <a:r>
              <a:rPr lang="en-GB" sz="1600" dirty="0">
                <a:solidFill>
                  <a:srgbClr val="323232">
                    <a:lumMod val="75000"/>
                    <a:lumOff val="25000"/>
                  </a:srgbClr>
                </a:solidFill>
              </a:rPr>
              <a:t> Ergonomics</a:t>
            </a:r>
          </a:p>
          <a:p>
            <a:pPr lvl="1">
              <a:buFont typeface="Calibri" pitchFamily="34" charset="0"/>
              <a:buChar char="–"/>
            </a:pPr>
            <a:r>
              <a:rPr lang="en-GB" sz="1600" dirty="0">
                <a:solidFill>
                  <a:srgbClr val="323232">
                    <a:lumMod val="75000"/>
                    <a:lumOff val="25000"/>
                  </a:srgbClr>
                </a:solidFill>
              </a:rPr>
              <a:t> Highest level of protection possible</a:t>
            </a:r>
          </a:p>
          <a:p>
            <a:pPr lvl="1">
              <a:buFont typeface="Calibri" pitchFamily="34" charset="0"/>
              <a:buChar char="–"/>
            </a:pPr>
            <a:r>
              <a:rPr lang="en-GB" sz="1600" dirty="0">
                <a:solidFill>
                  <a:srgbClr val="323232">
                    <a:lumMod val="75000"/>
                    <a:lumOff val="25000"/>
                  </a:srgbClr>
                </a:solidFill>
              </a:rPr>
              <a:t> Classes of protection appropriate to different levels of risk</a:t>
            </a:r>
          </a:p>
          <a:p>
            <a:pPr>
              <a:buFont typeface="Arial" pitchFamily="34" charset="0"/>
              <a:buChar char="•"/>
            </a:pPr>
            <a:endParaRPr lang="en-GB" sz="1600" b="1" dirty="0">
              <a:solidFill>
                <a:srgbClr val="323232">
                  <a:lumMod val="75000"/>
                  <a:lumOff val="25000"/>
                </a:srgbClr>
              </a:solidFill>
            </a:endParaRPr>
          </a:p>
          <a:p>
            <a:pPr>
              <a:buFont typeface="Arial" pitchFamily="34" charset="0"/>
              <a:buChar char="•"/>
            </a:pPr>
            <a:r>
              <a:rPr lang="en-GB" sz="1600" b="1" dirty="0">
                <a:solidFill>
                  <a:srgbClr val="323232">
                    <a:lumMod val="75000"/>
                    <a:lumOff val="25000"/>
                  </a:srgbClr>
                </a:solidFill>
              </a:rPr>
              <a:t> Innocuousness of PPE </a:t>
            </a:r>
          </a:p>
          <a:p>
            <a:pPr lvl="1">
              <a:buFont typeface="Calibri" pitchFamily="34" charset="0"/>
              <a:buChar char="–"/>
            </a:pPr>
            <a:r>
              <a:rPr lang="en-GB" sz="1600" dirty="0">
                <a:solidFill>
                  <a:srgbClr val="323232">
                    <a:lumMod val="75000"/>
                    <a:lumOff val="25000"/>
                  </a:srgbClr>
                </a:solidFill>
              </a:rPr>
              <a:t> Designed and manufactured as to preclude risks and other nuisance factors under </a:t>
            </a:r>
          </a:p>
          <a:p>
            <a:pPr lvl="1"/>
            <a:r>
              <a:rPr lang="en-GB" sz="1600" dirty="0">
                <a:solidFill>
                  <a:srgbClr val="323232">
                    <a:lumMod val="75000"/>
                    <a:lumOff val="25000"/>
                  </a:srgbClr>
                </a:solidFill>
              </a:rPr>
              <a:t>   foreseeable conditions of use</a:t>
            </a:r>
          </a:p>
          <a:p>
            <a:pPr lvl="1">
              <a:buFont typeface="Calibri" pitchFamily="34" charset="0"/>
              <a:buChar char="–"/>
            </a:pPr>
            <a:r>
              <a:rPr lang="en-GB" sz="1600" dirty="0">
                <a:solidFill>
                  <a:srgbClr val="323232">
                    <a:lumMod val="75000"/>
                    <a:lumOff val="25000"/>
                  </a:srgbClr>
                </a:solidFill>
              </a:rPr>
              <a:t> PPE materials and parts must not adversely affect user hygiene or health</a:t>
            </a:r>
          </a:p>
          <a:p>
            <a:pPr lvl="1">
              <a:buFont typeface="Calibri" pitchFamily="34" charset="0"/>
              <a:buChar char="–"/>
            </a:pPr>
            <a:r>
              <a:rPr lang="en-GB" sz="1600" dirty="0">
                <a:solidFill>
                  <a:srgbClr val="323232">
                    <a:lumMod val="75000"/>
                    <a:lumOff val="25000"/>
                  </a:srgbClr>
                </a:solidFill>
              </a:rPr>
              <a:t> Must be free of roughness, sharp edges etc.</a:t>
            </a:r>
          </a:p>
          <a:p>
            <a:pPr lvl="1">
              <a:buFont typeface="Calibri" pitchFamily="34" charset="0"/>
              <a:buChar char="–"/>
            </a:pPr>
            <a:r>
              <a:rPr lang="en-GB" sz="1600" dirty="0">
                <a:solidFill>
                  <a:srgbClr val="323232">
                    <a:lumMod val="75000"/>
                    <a:lumOff val="25000"/>
                  </a:srgbClr>
                </a:solidFill>
              </a:rPr>
              <a:t> Maximum permissible user impediment</a:t>
            </a:r>
          </a:p>
          <a:p>
            <a:pPr>
              <a:buFont typeface="Arial" pitchFamily="34" charset="0"/>
              <a:buChar char="•"/>
            </a:pPr>
            <a:endParaRPr lang="en-GB" sz="1600" b="1" dirty="0">
              <a:solidFill>
                <a:srgbClr val="323232">
                  <a:lumMod val="75000"/>
                  <a:lumOff val="25000"/>
                </a:srgbClr>
              </a:solidFill>
            </a:endParaRPr>
          </a:p>
          <a:p>
            <a:pPr>
              <a:buFont typeface="Arial" pitchFamily="34" charset="0"/>
              <a:buChar char="•"/>
            </a:pPr>
            <a:r>
              <a:rPr lang="en-GB" sz="1600" b="1" dirty="0">
                <a:solidFill>
                  <a:srgbClr val="323232">
                    <a:lumMod val="75000"/>
                    <a:lumOff val="25000"/>
                  </a:srgbClr>
                </a:solidFill>
              </a:rPr>
              <a:t> Comfort and efficiency</a:t>
            </a:r>
          </a:p>
          <a:p>
            <a:pPr lvl="1">
              <a:buFont typeface="Calibri" pitchFamily="34" charset="0"/>
              <a:buChar char="–"/>
            </a:pPr>
            <a:r>
              <a:rPr lang="en-GB" sz="1600" dirty="0">
                <a:solidFill>
                  <a:srgbClr val="323232">
                    <a:lumMod val="75000"/>
                    <a:lumOff val="25000"/>
                  </a:srgbClr>
                </a:solidFill>
              </a:rPr>
              <a:t> Adaptation of PPE to the user morphology</a:t>
            </a:r>
          </a:p>
          <a:p>
            <a:pPr lvl="1">
              <a:buFont typeface="Calibri" pitchFamily="34" charset="0"/>
              <a:buChar char="–"/>
            </a:pPr>
            <a:r>
              <a:rPr lang="en-GB" sz="1600" dirty="0">
                <a:solidFill>
                  <a:srgbClr val="323232">
                    <a:lumMod val="75000"/>
                    <a:lumOff val="25000"/>
                  </a:srgbClr>
                </a:solidFill>
              </a:rPr>
              <a:t> Lightness and design strength</a:t>
            </a:r>
          </a:p>
          <a:p>
            <a:pPr lvl="1">
              <a:buFont typeface="Calibri" pitchFamily="34" charset="0"/>
              <a:buChar char="–"/>
            </a:pPr>
            <a:r>
              <a:rPr lang="en-GB" sz="1600" dirty="0">
                <a:solidFill>
                  <a:srgbClr val="323232">
                    <a:lumMod val="75000"/>
                    <a:lumOff val="25000"/>
                  </a:srgbClr>
                </a:solidFill>
              </a:rPr>
              <a:t> Compatibility of different classes or types of PPE</a:t>
            </a:r>
          </a:p>
          <a:p>
            <a:pPr>
              <a:buFont typeface="Arial" pitchFamily="34" charset="0"/>
              <a:buChar char="•"/>
            </a:pPr>
            <a:endParaRPr lang="en-GB" sz="1600" b="1" dirty="0">
              <a:solidFill>
                <a:srgbClr val="323232">
                  <a:lumMod val="75000"/>
                  <a:lumOff val="25000"/>
                </a:srgbClr>
              </a:solidFill>
            </a:endParaRPr>
          </a:p>
          <a:p>
            <a:pPr>
              <a:buFont typeface="Arial" pitchFamily="34" charset="0"/>
              <a:buChar char="•"/>
            </a:pPr>
            <a:r>
              <a:rPr lang="en-GB" sz="1600" b="1" dirty="0">
                <a:solidFill>
                  <a:srgbClr val="323232">
                    <a:lumMod val="75000"/>
                    <a:lumOff val="25000"/>
                  </a:srgbClr>
                </a:solidFill>
              </a:rPr>
              <a:t> Information supplied by the manufacturers</a:t>
            </a:r>
            <a:endParaRPr lang="en-GB" sz="1600" dirty="0">
              <a:solidFill>
                <a:srgbClr val="323232">
                  <a:lumMod val="75000"/>
                  <a:lumOff val="25000"/>
                </a:srgbClr>
              </a:solidFill>
            </a:endParaRPr>
          </a:p>
          <a:p>
            <a:r>
              <a:rPr lang="en-GB" dirty="0">
                <a:solidFill>
                  <a:srgbClr val="323232">
                    <a:lumMod val="75000"/>
                    <a:lumOff val="25000"/>
                  </a:srgbClr>
                </a:solidFill>
              </a:rPr>
              <a:t> </a:t>
            </a:r>
          </a:p>
        </p:txBody>
      </p:sp>
      <p:pic>
        <p:nvPicPr>
          <p:cNvPr id="5" name="Picture 2" descr="http://www.senojflags.com/images/national-flags/European-Union-Flag.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86400"/>
            <a:ext cx="14779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282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8"/>
          <p:cNvSpPr txBox="1">
            <a:spLocks noChangeArrowheads="1"/>
          </p:cNvSpPr>
          <p:nvPr/>
        </p:nvSpPr>
        <p:spPr bwMode="auto">
          <a:xfrm>
            <a:off x="533400" y="379714"/>
            <a:ext cx="7045325" cy="763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pPr>
            <a:r>
              <a:rPr lang="en-GB" sz="2400" b="1" dirty="0">
                <a:solidFill>
                  <a:srgbClr val="323232">
                    <a:lumMod val="75000"/>
                    <a:lumOff val="25000"/>
                  </a:srgbClr>
                </a:solidFill>
                <a:latin typeface="Calibri" pitchFamily="34" charset="0"/>
                <a:cs typeface="Arial" pitchFamily="34" charset="0"/>
              </a:rPr>
              <a:t>What is PPE?</a:t>
            </a:r>
          </a:p>
          <a:p>
            <a:pPr eaLnBrk="1" hangingPunct="1">
              <a:lnSpc>
                <a:spcPct val="90000"/>
              </a:lnSpc>
            </a:pPr>
            <a:r>
              <a:rPr lang="en-GB" sz="2400" b="1" i="1" dirty="0">
                <a:solidFill>
                  <a:srgbClr val="323232">
                    <a:lumMod val="75000"/>
                    <a:lumOff val="25000"/>
                  </a:srgbClr>
                </a:solidFill>
                <a:latin typeface="Calibri" pitchFamily="34" charset="0"/>
                <a:cs typeface="Arial" pitchFamily="34" charset="0"/>
              </a:rPr>
              <a:t>- </a:t>
            </a:r>
            <a:r>
              <a:rPr lang="en-GB" sz="2000" dirty="0">
                <a:solidFill>
                  <a:srgbClr val="323232">
                    <a:lumMod val="75000"/>
                    <a:lumOff val="25000"/>
                  </a:srgbClr>
                </a:solidFill>
                <a:latin typeface="Calibri" pitchFamily="34" charset="0"/>
                <a:cs typeface="Arial" pitchFamily="34" charset="0"/>
              </a:rPr>
              <a:t>Additional Requirements for Chemical Protective Clothing</a:t>
            </a:r>
            <a:endParaRPr lang="en-GB" sz="2400" b="1" i="1" dirty="0">
              <a:solidFill>
                <a:srgbClr val="323232">
                  <a:lumMod val="75000"/>
                  <a:lumOff val="25000"/>
                </a:srgbClr>
              </a:solidFill>
              <a:latin typeface="Calibri" pitchFamily="34" charset="0"/>
              <a:cs typeface="Arial" pitchFamily="34" charset="0"/>
            </a:endParaRPr>
          </a:p>
        </p:txBody>
      </p:sp>
      <p:sp>
        <p:nvSpPr>
          <p:cNvPr id="63492" name="Rectangle 7"/>
          <p:cNvSpPr>
            <a:spLocks noChangeArrowheads="1"/>
          </p:cNvSpPr>
          <p:nvPr/>
        </p:nvSpPr>
        <p:spPr bwMode="auto">
          <a:xfrm>
            <a:off x="457200" y="1447800"/>
            <a:ext cx="838200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dirty="0">
                <a:solidFill>
                  <a:srgbClr val="323232">
                    <a:lumMod val="75000"/>
                    <a:lumOff val="25000"/>
                  </a:srgbClr>
                </a:solidFill>
              </a:rPr>
              <a:t>Article 3.10 Protection against dangerous substances and infective agents;</a:t>
            </a:r>
          </a:p>
          <a:p>
            <a:r>
              <a:rPr lang="en-GB" b="1" dirty="0">
                <a:solidFill>
                  <a:srgbClr val="323232">
                    <a:lumMod val="75000"/>
                    <a:lumOff val="25000"/>
                  </a:srgbClr>
                </a:solidFill>
              </a:rPr>
              <a:t>Article 3.10.2 Protection against cutaneous and ocular contact</a:t>
            </a:r>
            <a:endParaRPr lang="en-GB" dirty="0">
              <a:solidFill>
                <a:srgbClr val="323232">
                  <a:lumMod val="75000"/>
                  <a:lumOff val="25000"/>
                </a:srgbClr>
              </a:solidFill>
            </a:endParaRPr>
          </a:p>
          <a:p>
            <a:endParaRPr lang="en-GB" sz="1600" dirty="0">
              <a:solidFill>
                <a:srgbClr val="323232">
                  <a:lumMod val="75000"/>
                  <a:lumOff val="25000"/>
                </a:srgbClr>
              </a:solidFill>
            </a:endParaRPr>
          </a:p>
          <a:p>
            <a:endParaRPr lang="en-GB" sz="2000" dirty="0">
              <a:solidFill>
                <a:srgbClr val="323232">
                  <a:lumMod val="75000"/>
                  <a:lumOff val="25000"/>
                </a:srgbClr>
              </a:solidFill>
            </a:endParaRPr>
          </a:p>
          <a:p>
            <a:r>
              <a:rPr lang="en-GB" sz="2000" b="1" i="1" dirty="0">
                <a:solidFill>
                  <a:srgbClr val="323232">
                    <a:lumMod val="75000"/>
                    <a:lumOff val="25000"/>
                  </a:srgbClr>
                </a:solidFill>
              </a:rPr>
              <a:t>“PPE intended to prevent the surface contact of all or part of the body</a:t>
            </a:r>
          </a:p>
          <a:p>
            <a:r>
              <a:rPr lang="en-GB" sz="2000" b="1" i="1" dirty="0">
                <a:solidFill>
                  <a:srgbClr val="323232">
                    <a:lumMod val="75000"/>
                    <a:lumOff val="25000"/>
                  </a:srgbClr>
                </a:solidFill>
              </a:rPr>
              <a:t>with dangerous substances and infective agents must be capable of</a:t>
            </a:r>
          </a:p>
          <a:p>
            <a:r>
              <a:rPr lang="en-GB" sz="2000" b="1" i="1" dirty="0">
                <a:solidFill>
                  <a:srgbClr val="323232">
                    <a:lumMod val="75000"/>
                    <a:lumOff val="25000"/>
                  </a:srgbClr>
                </a:solidFill>
              </a:rPr>
              <a:t>preventing the penetration or diffusion of such substances through the</a:t>
            </a:r>
          </a:p>
          <a:p>
            <a:r>
              <a:rPr lang="en-GB" sz="2000" b="1" i="1" dirty="0">
                <a:solidFill>
                  <a:srgbClr val="323232">
                    <a:lumMod val="75000"/>
                    <a:lumOff val="25000"/>
                  </a:srgbClr>
                </a:solidFill>
              </a:rPr>
              <a:t>protective integument under the foreseeable conditions of use for which</a:t>
            </a:r>
          </a:p>
          <a:p>
            <a:r>
              <a:rPr lang="en-GB" sz="2000" b="1" i="1" dirty="0">
                <a:solidFill>
                  <a:srgbClr val="323232">
                    <a:lumMod val="75000"/>
                    <a:lumOff val="25000"/>
                  </a:srgbClr>
                </a:solidFill>
              </a:rPr>
              <a:t>the PPE is placed on the market”</a:t>
            </a:r>
          </a:p>
          <a:p>
            <a:endParaRPr lang="en-GB" sz="1600" dirty="0">
              <a:solidFill>
                <a:srgbClr val="323232">
                  <a:lumMod val="75000"/>
                  <a:lumOff val="25000"/>
                </a:srgbClr>
              </a:solidFill>
            </a:endParaRPr>
          </a:p>
        </p:txBody>
      </p:sp>
      <p:pic>
        <p:nvPicPr>
          <p:cNvPr id="5" name="Picture 2" descr="http://www.senojflags.com/images/national-flags/European-Union-Flag.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86400"/>
            <a:ext cx="14779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419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6"/>
          <p:cNvSpPr txBox="1">
            <a:spLocks noChangeArrowheads="1"/>
          </p:cNvSpPr>
          <p:nvPr/>
        </p:nvSpPr>
        <p:spPr bwMode="auto">
          <a:xfrm>
            <a:off x="533400" y="609600"/>
            <a:ext cx="7045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b="1" dirty="0">
                <a:solidFill>
                  <a:srgbClr val="323232">
                    <a:lumMod val="75000"/>
                    <a:lumOff val="25000"/>
                  </a:srgbClr>
                </a:solidFill>
                <a:latin typeface="Calibri" pitchFamily="34" charset="0"/>
                <a:cs typeface="Arial" pitchFamily="34" charset="0"/>
              </a:rPr>
              <a:t>Certification of PPE </a:t>
            </a:r>
            <a:r>
              <a:rPr lang="en-GB" sz="2400" i="1" dirty="0">
                <a:solidFill>
                  <a:srgbClr val="323232">
                    <a:lumMod val="75000"/>
                    <a:lumOff val="25000"/>
                  </a:srgbClr>
                </a:solidFill>
                <a:latin typeface="Calibri" pitchFamily="34" charset="0"/>
                <a:cs typeface="Arial" pitchFamily="34" charset="0"/>
              </a:rPr>
              <a:t>- </a:t>
            </a:r>
            <a:r>
              <a:rPr lang="en-GB" sz="2400" dirty="0">
                <a:solidFill>
                  <a:srgbClr val="323232">
                    <a:lumMod val="75000"/>
                    <a:lumOff val="25000"/>
                  </a:srgbClr>
                </a:solidFill>
                <a:latin typeface="Calibri" pitchFamily="34" charset="0"/>
                <a:cs typeface="Arial" pitchFamily="34" charset="0"/>
              </a:rPr>
              <a:t>Categories of PPE</a:t>
            </a:r>
          </a:p>
        </p:txBody>
      </p:sp>
      <p:graphicFrame>
        <p:nvGraphicFramePr>
          <p:cNvPr id="14" name="Table 13"/>
          <p:cNvGraphicFramePr>
            <a:graphicFrameLocks noGrp="1"/>
          </p:cNvGraphicFramePr>
          <p:nvPr>
            <p:extLst>
              <p:ext uri="{D42A27DB-BD31-4B8C-83A1-F6EECF244321}">
                <p14:modId xmlns:p14="http://schemas.microsoft.com/office/powerpoint/2010/main" val="894092950"/>
              </p:ext>
            </p:extLst>
          </p:nvPr>
        </p:nvGraphicFramePr>
        <p:xfrm>
          <a:off x="304800" y="1600200"/>
          <a:ext cx="8534400" cy="3551239"/>
        </p:xfrm>
        <a:graphic>
          <a:graphicData uri="http://schemas.openxmlformats.org/drawingml/2006/table">
            <a:tbl>
              <a:tblPr firstRow="1" bandRow="1">
                <a:tableStyleId>{69CF1AB2-1976-4502-BF36-3FF5EA218861}</a:tableStyleId>
              </a:tblPr>
              <a:tblGrid>
                <a:gridCol w="1307369"/>
                <a:gridCol w="2397442"/>
                <a:gridCol w="2270270"/>
                <a:gridCol w="2559319"/>
              </a:tblGrid>
              <a:tr h="533448">
                <a:tc>
                  <a:txBody>
                    <a:bodyPr/>
                    <a:lstStyle/>
                    <a:p>
                      <a:pPr algn="ctr"/>
                      <a:r>
                        <a:rPr lang="en-GB" sz="1800" u="none" dirty="0" smtClean="0"/>
                        <a:t>Categories</a:t>
                      </a:r>
                      <a:endParaRPr lang="en-GB" sz="1800" u="none" dirty="0"/>
                    </a:p>
                  </a:txBody>
                  <a:tcPr marT="45724" marB="45724" anchor="ctr"/>
                </a:tc>
                <a:tc>
                  <a:txBody>
                    <a:bodyPr/>
                    <a:lstStyle/>
                    <a:p>
                      <a:pPr algn="ctr"/>
                      <a:r>
                        <a:rPr lang="en-GB" sz="1800" u="none" dirty="0" smtClean="0"/>
                        <a:t>Description</a:t>
                      </a:r>
                      <a:endParaRPr lang="en-GB" sz="1800" u="none" dirty="0"/>
                    </a:p>
                  </a:txBody>
                  <a:tcPr marT="45724" marB="45724" anchor="ctr"/>
                </a:tc>
                <a:tc>
                  <a:txBody>
                    <a:bodyPr/>
                    <a:lstStyle/>
                    <a:p>
                      <a:pPr algn="ctr"/>
                      <a:r>
                        <a:rPr lang="en-GB" sz="1800" u="none" dirty="0" smtClean="0"/>
                        <a:t>Definition</a:t>
                      </a:r>
                      <a:endParaRPr lang="en-GB" sz="1800" u="none" dirty="0"/>
                    </a:p>
                  </a:txBody>
                  <a:tcPr marT="45724" marB="45724" anchor="ctr"/>
                </a:tc>
                <a:tc>
                  <a:txBody>
                    <a:bodyPr/>
                    <a:lstStyle/>
                    <a:p>
                      <a:pPr algn="ctr"/>
                      <a:r>
                        <a:rPr lang="en-GB" sz="1800" u="none" dirty="0" smtClean="0"/>
                        <a:t>Requirements</a:t>
                      </a:r>
                      <a:endParaRPr lang="en-GB" sz="1800" u="none" dirty="0"/>
                    </a:p>
                  </a:txBody>
                  <a:tcPr marT="45724" marB="45724" anchor="ctr"/>
                </a:tc>
              </a:tr>
              <a:tr h="914482">
                <a:tc>
                  <a:txBody>
                    <a:bodyPr/>
                    <a:lstStyle/>
                    <a:p>
                      <a:pPr algn="ctr"/>
                      <a:r>
                        <a:rPr lang="en-GB" sz="1400" b="0" dirty="0" smtClean="0"/>
                        <a:t>Category</a:t>
                      </a:r>
                      <a:r>
                        <a:rPr lang="en-GB" sz="1400" b="0" baseline="0" dirty="0" smtClean="0"/>
                        <a:t> I</a:t>
                      </a:r>
                      <a:endParaRPr lang="en-GB" sz="1400" b="0" dirty="0"/>
                    </a:p>
                  </a:txBody>
                  <a:tcPr marT="45724" marB="45724" anchor="ctr"/>
                </a:tc>
                <a:tc>
                  <a:txBody>
                    <a:bodyPr/>
                    <a:lstStyle/>
                    <a:p>
                      <a:pPr algn="ctr"/>
                      <a:r>
                        <a:rPr lang="en-GB" sz="1400" b="0" dirty="0" smtClean="0"/>
                        <a:t>“Simple Design”</a:t>
                      </a:r>
                      <a:endParaRPr lang="en-GB" sz="1400" b="0" dirty="0"/>
                    </a:p>
                  </a:txBody>
                  <a:tcPr marT="45724" marB="45724" anchor="ctr"/>
                </a:tc>
                <a:tc>
                  <a:txBody>
                    <a:bodyPr/>
                    <a:lstStyle/>
                    <a:p>
                      <a:r>
                        <a:rPr lang="en-GB" sz="1400" dirty="0" smtClean="0"/>
                        <a:t>Minimal</a:t>
                      </a:r>
                      <a:r>
                        <a:rPr lang="en-GB" sz="1400" baseline="0" dirty="0" smtClean="0"/>
                        <a:t> risk e.g. cleaning materials of weak action and easily reversible effects</a:t>
                      </a:r>
                      <a:endParaRPr lang="en-GB" sz="1400" dirty="0"/>
                    </a:p>
                  </a:txBody>
                  <a:tcPr marT="45724" marB="45724" anchor="ctr"/>
                </a:tc>
                <a:tc>
                  <a:txBody>
                    <a:bodyPr/>
                    <a:lstStyle/>
                    <a:p>
                      <a:pPr>
                        <a:buFont typeface="Arial" pitchFamily="34" charset="0"/>
                        <a:buChar char="•"/>
                      </a:pPr>
                      <a:r>
                        <a:rPr lang="en-GB" sz="1400" dirty="0" smtClean="0"/>
                        <a:t> Se</a:t>
                      </a:r>
                      <a:r>
                        <a:rPr lang="en-GB" sz="1400" baseline="0" dirty="0" smtClean="0"/>
                        <a:t>lf certification</a:t>
                      </a:r>
                    </a:p>
                    <a:p>
                      <a:pPr>
                        <a:buFont typeface="Arial" pitchFamily="34" charset="0"/>
                        <a:buChar char="•"/>
                      </a:pPr>
                      <a:r>
                        <a:rPr lang="en-GB" sz="1400" baseline="0" dirty="0" smtClean="0"/>
                        <a:t> Self assessment of production</a:t>
                      </a:r>
                      <a:endParaRPr lang="en-GB" sz="1400" dirty="0"/>
                    </a:p>
                  </a:txBody>
                  <a:tcPr marT="45724" marB="45724" anchor="ctr"/>
                </a:tc>
              </a:tr>
              <a:tr h="944965">
                <a:tc>
                  <a:txBody>
                    <a:bodyPr/>
                    <a:lstStyle/>
                    <a:p>
                      <a:pPr algn="ctr"/>
                      <a:r>
                        <a:rPr lang="en-GB" sz="1400" b="0" dirty="0" smtClean="0"/>
                        <a:t>Category</a:t>
                      </a:r>
                      <a:r>
                        <a:rPr lang="en-GB" sz="1400" b="0" baseline="0" dirty="0" smtClean="0"/>
                        <a:t> II</a:t>
                      </a:r>
                      <a:endParaRPr lang="en-GB" sz="1400" b="0" dirty="0"/>
                    </a:p>
                  </a:txBody>
                  <a:tcPr marT="45724" marB="45724" anchor="ctr"/>
                </a:tc>
                <a:tc>
                  <a:txBody>
                    <a:bodyPr/>
                    <a:lstStyle/>
                    <a:p>
                      <a:pPr algn="ctr"/>
                      <a:r>
                        <a:rPr lang="en-GB" sz="1400" b="0" dirty="0" smtClean="0"/>
                        <a:t>“Neither simple or complex”</a:t>
                      </a:r>
                      <a:endParaRPr lang="en-GB" sz="1400" b="0" dirty="0"/>
                    </a:p>
                  </a:txBody>
                  <a:tcPr marT="45724" marB="45724" anchor="ctr"/>
                </a:tc>
                <a:tc>
                  <a:txBody>
                    <a:bodyPr/>
                    <a:lstStyle/>
                    <a:p>
                      <a:r>
                        <a:rPr lang="en-GB" sz="1400" dirty="0" smtClean="0"/>
                        <a:t>Intermediate risk e.g. protection against mechanical impact</a:t>
                      </a:r>
                      <a:endParaRPr lang="en-GB" sz="1400" dirty="0"/>
                    </a:p>
                  </a:txBody>
                  <a:tcPr marT="45724" marB="45724" anchor="ctr"/>
                </a:tc>
                <a:tc>
                  <a:txBody>
                    <a:bodyPr/>
                    <a:lstStyle/>
                    <a:p>
                      <a:pPr>
                        <a:buFont typeface="Arial" pitchFamily="34" charset="0"/>
                        <a:buChar char="•"/>
                      </a:pPr>
                      <a:r>
                        <a:rPr lang="en-GB" sz="1400" dirty="0" smtClean="0"/>
                        <a:t> EC-Type Examination</a:t>
                      </a:r>
                      <a:r>
                        <a:rPr lang="en-GB" sz="1400" baseline="0" dirty="0" smtClean="0"/>
                        <a:t> by a </a:t>
                      </a:r>
                    </a:p>
                    <a:p>
                      <a:pPr>
                        <a:buFont typeface="Arial" pitchFamily="34" charset="0"/>
                        <a:buNone/>
                      </a:pPr>
                      <a:r>
                        <a:rPr lang="en-GB" sz="1400" baseline="0" dirty="0" smtClean="0"/>
                        <a:t>   notified body</a:t>
                      </a:r>
                    </a:p>
                    <a:p>
                      <a:pPr>
                        <a:buFont typeface="Arial" pitchFamily="34" charset="0"/>
                        <a:buChar char="•"/>
                      </a:pPr>
                      <a:r>
                        <a:rPr lang="en-GB" sz="1400" baseline="0" dirty="0" smtClean="0"/>
                        <a:t> EC Declaration of Conformity</a:t>
                      </a:r>
                    </a:p>
                    <a:p>
                      <a:pPr>
                        <a:buFont typeface="Arial" pitchFamily="34" charset="0"/>
                        <a:buChar char="•"/>
                      </a:pPr>
                      <a:r>
                        <a:rPr lang="en-GB" sz="1400" baseline="0" dirty="0" smtClean="0"/>
                        <a:t> Self assessment of production</a:t>
                      </a:r>
                      <a:endParaRPr lang="en-GB" sz="1400" dirty="0"/>
                    </a:p>
                  </a:txBody>
                  <a:tcPr marT="45724" marB="45724" anchor="ctr"/>
                </a:tc>
              </a:tr>
              <a:tr h="1158344">
                <a:tc>
                  <a:txBody>
                    <a:bodyPr/>
                    <a:lstStyle/>
                    <a:p>
                      <a:pPr algn="ctr"/>
                      <a:r>
                        <a:rPr lang="en-GB" sz="1400" b="0" dirty="0" smtClean="0"/>
                        <a:t>Category</a:t>
                      </a:r>
                      <a:r>
                        <a:rPr lang="en-GB" sz="1400" b="0" baseline="0" dirty="0" smtClean="0"/>
                        <a:t> III</a:t>
                      </a:r>
                      <a:endParaRPr lang="en-GB" sz="1400" b="0" dirty="0"/>
                    </a:p>
                  </a:txBody>
                  <a:tcPr marT="45724" marB="45724" anchor="ctr"/>
                </a:tc>
                <a:tc>
                  <a:txBody>
                    <a:bodyPr/>
                    <a:lstStyle/>
                    <a:p>
                      <a:pPr algn="ctr"/>
                      <a:r>
                        <a:rPr lang="en-GB" sz="1400" b="0" dirty="0" smtClean="0"/>
                        <a:t>“Complex Design”</a:t>
                      </a:r>
                      <a:endParaRPr lang="en-GB" sz="1400" b="0" dirty="0"/>
                    </a:p>
                  </a:txBody>
                  <a:tcPr marT="45724" marB="45724" anchor="ctr"/>
                </a:tc>
                <a:tc>
                  <a:txBody>
                    <a:bodyPr/>
                    <a:lstStyle/>
                    <a:p>
                      <a:r>
                        <a:rPr lang="en-GB" sz="1400" dirty="0" smtClean="0"/>
                        <a:t>Mortal risk e.g. worn or used in situations where there is a risk of mortal danger or irreversible</a:t>
                      </a:r>
                      <a:r>
                        <a:rPr lang="en-GB" sz="1400" baseline="0" dirty="0" smtClean="0"/>
                        <a:t> harm</a:t>
                      </a:r>
                      <a:endParaRPr lang="en-GB" sz="1400" dirty="0"/>
                    </a:p>
                  </a:txBody>
                  <a:tcPr marT="45724" marB="45724" anchor="ctr"/>
                </a:tc>
                <a:tc>
                  <a:txBody>
                    <a:bodyPr/>
                    <a:lstStyle/>
                    <a:p>
                      <a:pPr>
                        <a:buFont typeface="Arial" pitchFamily="34" charset="0"/>
                        <a:buChar char="•"/>
                      </a:pPr>
                      <a:r>
                        <a:rPr lang="en-GB" sz="1400" dirty="0" smtClean="0"/>
                        <a:t> EC-Type Examination</a:t>
                      </a:r>
                      <a:r>
                        <a:rPr lang="en-GB" sz="1400" baseline="0" dirty="0" smtClean="0"/>
                        <a:t> by a </a:t>
                      </a:r>
                    </a:p>
                    <a:p>
                      <a:pPr>
                        <a:buFont typeface="Arial" pitchFamily="34" charset="0"/>
                        <a:buNone/>
                      </a:pPr>
                      <a:r>
                        <a:rPr lang="en-GB" sz="1400" baseline="0" dirty="0" smtClean="0"/>
                        <a:t>   notified body</a:t>
                      </a:r>
                    </a:p>
                    <a:p>
                      <a:pPr>
                        <a:buFont typeface="Arial" pitchFamily="34" charset="0"/>
                        <a:buChar char="•"/>
                      </a:pPr>
                      <a:r>
                        <a:rPr lang="en-GB" sz="1400" baseline="0" dirty="0" smtClean="0"/>
                        <a:t> Notified body assessment of </a:t>
                      </a:r>
                    </a:p>
                    <a:p>
                      <a:pPr>
                        <a:buFont typeface="Arial" pitchFamily="34" charset="0"/>
                        <a:buNone/>
                      </a:pPr>
                      <a:r>
                        <a:rPr lang="en-GB" sz="1400" baseline="0" dirty="0" smtClean="0"/>
                        <a:t>   production (Article 11A or 11B)</a:t>
                      </a:r>
                    </a:p>
                    <a:p>
                      <a:pPr>
                        <a:buFont typeface="Arial" pitchFamily="34" charset="0"/>
                        <a:buChar char="•"/>
                      </a:pPr>
                      <a:r>
                        <a:rPr lang="en-GB" sz="1400" baseline="0" dirty="0" smtClean="0"/>
                        <a:t> EC Declaration of Conformity</a:t>
                      </a:r>
                    </a:p>
                  </a:txBody>
                  <a:tcPr marT="45724" marB="45724" anchor="ctr"/>
                </a:tc>
              </a:tr>
            </a:tbl>
          </a:graphicData>
        </a:graphic>
      </p:graphicFrame>
      <p:sp>
        <p:nvSpPr>
          <p:cNvPr id="5" name="TextBox 6"/>
          <p:cNvSpPr txBox="1">
            <a:spLocks noChangeArrowheads="1"/>
          </p:cNvSpPr>
          <p:nvPr/>
        </p:nvSpPr>
        <p:spPr bwMode="auto">
          <a:xfrm>
            <a:off x="228600" y="5181600"/>
            <a:ext cx="6858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1400" b="1" dirty="0" smtClean="0">
                <a:solidFill>
                  <a:srgbClr val="323232">
                    <a:lumMod val="75000"/>
                    <a:lumOff val="25000"/>
                  </a:srgbClr>
                </a:solidFill>
                <a:latin typeface="Calibri" pitchFamily="34" charset="0"/>
                <a:cs typeface="Arial" pitchFamily="34" charset="0"/>
              </a:rPr>
              <a:t>Clothing for protection against hazardous substances are designated as Category III PPE</a:t>
            </a:r>
            <a:endParaRPr lang="en-GB" sz="1400" dirty="0">
              <a:solidFill>
                <a:srgbClr val="323232">
                  <a:lumMod val="75000"/>
                  <a:lumOff val="25000"/>
                </a:srgbClr>
              </a:solidFill>
              <a:latin typeface="Calibri" pitchFamily="34" charset="0"/>
              <a:cs typeface="Arial" pitchFamily="34" charset="0"/>
            </a:endParaRPr>
          </a:p>
        </p:txBody>
      </p:sp>
      <p:pic>
        <p:nvPicPr>
          <p:cNvPr id="6" name="Picture 2" descr="http://www.senojflags.com/images/national-flags/European-Union-Flag.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9000" y="5486400"/>
            <a:ext cx="14779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8498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6"/>
          <p:cNvSpPr txBox="1">
            <a:spLocks noChangeArrowheads="1"/>
          </p:cNvSpPr>
          <p:nvPr/>
        </p:nvSpPr>
        <p:spPr bwMode="auto">
          <a:xfrm>
            <a:off x="533400" y="609600"/>
            <a:ext cx="7045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b="1" dirty="0">
                <a:solidFill>
                  <a:srgbClr val="323232">
                    <a:lumMod val="75000"/>
                    <a:lumOff val="25000"/>
                  </a:srgbClr>
                </a:solidFill>
                <a:latin typeface="Calibri" pitchFamily="34" charset="0"/>
                <a:cs typeface="Arial" pitchFamily="34" charset="0"/>
              </a:rPr>
              <a:t>Certification of PPE – </a:t>
            </a:r>
            <a:r>
              <a:rPr lang="en-GB" sz="2400" dirty="0">
                <a:solidFill>
                  <a:srgbClr val="323232">
                    <a:lumMod val="75000"/>
                    <a:lumOff val="25000"/>
                  </a:srgbClr>
                </a:solidFill>
                <a:latin typeface="Calibri" pitchFamily="34" charset="0"/>
                <a:cs typeface="Arial" pitchFamily="34" charset="0"/>
              </a:rPr>
              <a:t>CE Marking</a:t>
            </a:r>
            <a:endParaRPr lang="en-GB" sz="2400" i="1" dirty="0">
              <a:solidFill>
                <a:srgbClr val="323232">
                  <a:lumMod val="75000"/>
                  <a:lumOff val="25000"/>
                </a:srgbClr>
              </a:solidFill>
              <a:latin typeface="Calibri" pitchFamily="34" charset="0"/>
              <a:cs typeface="Arial" pitchFamily="34" charset="0"/>
            </a:endParaRPr>
          </a:p>
        </p:txBody>
      </p:sp>
      <p:grpSp>
        <p:nvGrpSpPr>
          <p:cNvPr id="65540" name="Group 61"/>
          <p:cNvGrpSpPr>
            <a:grpSpLocks/>
          </p:cNvGrpSpPr>
          <p:nvPr/>
        </p:nvGrpSpPr>
        <p:grpSpPr bwMode="auto">
          <a:xfrm>
            <a:off x="609600" y="1600200"/>
            <a:ext cx="7173913" cy="4267200"/>
            <a:chOff x="609600" y="1295400"/>
            <a:chExt cx="7174605" cy="4267200"/>
          </a:xfrm>
        </p:grpSpPr>
        <p:sp>
          <p:nvSpPr>
            <p:cNvPr id="16" name="Rounded Rectangle 15"/>
            <p:cNvSpPr/>
            <p:nvPr/>
          </p:nvSpPr>
          <p:spPr>
            <a:xfrm>
              <a:off x="6107643" y="3582988"/>
              <a:ext cx="1676562" cy="762000"/>
            </a:xfrm>
            <a:prstGeom prst="roundRect">
              <a:avLst/>
            </a:prstGeom>
            <a:solidFill>
              <a:srgbClr val="00009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prstClr val="white"/>
                  </a:solidFill>
                </a:rPr>
                <a:t>Production quality monitoring system</a:t>
              </a:r>
              <a:endParaRPr lang="en-GB" sz="1600" b="1" dirty="0">
                <a:solidFill>
                  <a:prstClr val="white"/>
                </a:solidFill>
              </a:endParaRPr>
            </a:p>
          </p:txBody>
        </p:sp>
        <p:grpSp>
          <p:nvGrpSpPr>
            <p:cNvPr id="65542" name="Group 60"/>
            <p:cNvGrpSpPr>
              <a:grpSpLocks/>
            </p:cNvGrpSpPr>
            <p:nvPr/>
          </p:nvGrpSpPr>
          <p:grpSpPr bwMode="auto">
            <a:xfrm>
              <a:off x="609600" y="1295400"/>
              <a:ext cx="6375042" cy="4267200"/>
              <a:chOff x="609600" y="1295400"/>
              <a:chExt cx="6375042" cy="4267200"/>
            </a:xfrm>
          </p:grpSpPr>
          <p:sp>
            <p:nvSpPr>
              <p:cNvPr id="9" name="Rounded Rectangle 8"/>
              <p:cNvSpPr/>
              <p:nvPr/>
            </p:nvSpPr>
            <p:spPr>
              <a:xfrm>
                <a:off x="609600" y="1295400"/>
                <a:ext cx="1752769" cy="762000"/>
              </a:xfrm>
              <a:prstGeom prst="roundRect">
                <a:avLst/>
              </a:prstGeom>
              <a:solidFill>
                <a:srgbClr val="00009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prstClr val="white"/>
                    </a:solidFill>
                  </a:rPr>
                  <a:t>Category I</a:t>
                </a:r>
              </a:p>
              <a:p>
                <a:pPr algn="ctr">
                  <a:defRPr/>
                </a:pPr>
                <a:r>
                  <a:rPr lang="en-GB" sz="1600" b="1" dirty="0">
                    <a:solidFill>
                      <a:prstClr val="white"/>
                    </a:solidFill>
                  </a:rPr>
                  <a:t>(Simple Design)</a:t>
                </a:r>
              </a:p>
            </p:txBody>
          </p:sp>
          <p:sp>
            <p:nvSpPr>
              <p:cNvPr id="10" name="Rounded Rectangle 9"/>
              <p:cNvSpPr/>
              <p:nvPr/>
            </p:nvSpPr>
            <p:spPr>
              <a:xfrm>
                <a:off x="2895821" y="1295400"/>
                <a:ext cx="1752769" cy="762000"/>
              </a:xfrm>
              <a:prstGeom prst="roundRect">
                <a:avLst/>
              </a:prstGeom>
              <a:solidFill>
                <a:srgbClr val="00009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prstClr val="white"/>
                    </a:solidFill>
                  </a:rPr>
                  <a:t>Category II</a:t>
                </a:r>
              </a:p>
              <a:p>
                <a:pPr algn="ctr">
                  <a:defRPr/>
                </a:pPr>
                <a:endParaRPr lang="en-GB" sz="1600" b="1" dirty="0">
                  <a:solidFill>
                    <a:prstClr val="white"/>
                  </a:solidFill>
                </a:endParaRPr>
              </a:p>
            </p:txBody>
          </p:sp>
          <p:sp>
            <p:nvSpPr>
              <p:cNvPr id="11" name="Rounded Rectangle 10"/>
              <p:cNvSpPr/>
              <p:nvPr/>
            </p:nvSpPr>
            <p:spPr>
              <a:xfrm>
                <a:off x="5104247" y="1295400"/>
                <a:ext cx="1752769" cy="762000"/>
              </a:xfrm>
              <a:prstGeom prst="roundRect">
                <a:avLst/>
              </a:prstGeom>
              <a:solidFill>
                <a:srgbClr val="00009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prstClr val="white"/>
                    </a:solidFill>
                  </a:rPr>
                  <a:t>Category III</a:t>
                </a:r>
              </a:p>
              <a:p>
                <a:pPr algn="ctr">
                  <a:defRPr/>
                </a:pPr>
                <a:r>
                  <a:rPr lang="en-GB" sz="1600" b="1" dirty="0">
                    <a:solidFill>
                      <a:prstClr val="white"/>
                    </a:solidFill>
                  </a:rPr>
                  <a:t>(Complex Design)</a:t>
                </a:r>
              </a:p>
            </p:txBody>
          </p:sp>
          <p:sp>
            <p:nvSpPr>
              <p:cNvPr id="12" name="Rounded Rectangle 11"/>
              <p:cNvSpPr/>
              <p:nvPr/>
            </p:nvSpPr>
            <p:spPr>
              <a:xfrm>
                <a:off x="609600" y="2362200"/>
                <a:ext cx="6323623" cy="304800"/>
              </a:xfrm>
              <a:prstGeom prst="roundRect">
                <a:avLst/>
              </a:prstGeom>
              <a:solidFill>
                <a:srgbClr val="00009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prstClr val="white"/>
                    </a:solidFill>
                  </a:rPr>
                  <a:t>Technical Documentation</a:t>
                </a:r>
              </a:p>
            </p:txBody>
          </p:sp>
          <p:sp>
            <p:nvSpPr>
              <p:cNvPr id="13" name="Rounded Rectangle 12"/>
              <p:cNvSpPr/>
              <p:nvPr/>
            </p:nvSpPr>
            <p:spPr>
              <a:xfrm>
                <a:off x="609600" y="4611688"/>
                <a:ext cx="6323623" cy="304800"/>
              </a:xfrm>
              <a:prstGeom prst="roundRect">
                <a:avLst/>
              </a:prstGeom>
              <a:solidFill>
                <a:srgbClr val="00009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prstClr val="white"/>
                    </a:solidFill>
                  </a:rPr>
                  <a:t>EC Declaration of Conformity</a:t>
                </a:r>
              </a:p>
            </p:txBody>
          </p:sp>
          <p:sp>
            <p:nvSpPr>
              <p:cNvPr id="14" name="Rounded Rectangle 13"/>
              <p:cNvSpPr/>
              <p:nvPr/>
            </p:nvSpPr>
            <p:spPr>
              <a:xfrm>
                <a:off x="2895821" y="2971800"/>
                <a:ext cx="4037402" cy="304800"/>
              </a:xfrm>
              <a:prstGeom prst="roundRect">
                <a:avLst/>
              </a:prstGeom>
              <a:solidFill>
                <a:srgbClr val="00009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solidFill>
                      <a:prstClr val="white"/>
                    </a:solidFill>
                  </a:rPr>
                  <a:t>EC Type-Examination</a:t>
                </a:r>
              </a:p>
            </p:txBody>
          </p:sp>
          <p:sp>
            <p:nvSpPr>
              <p:cNvPr id="15" name="Rounded Rectangle 14"/>
              <p:cNvSpPr/>
              <p:nvPr/>
            </p:nvSpPr>
            <p:spPr>
              <a:xfrm>
                <a:off x="4202460" y="3582988"/>
                <a:ext cx="1752769" cy="762000"/>
              </a:xfrm>
              <a:prstGeom prst="roundRect">
                <a:avLst/>
              </a:prstGeom>
              <a:solidFill>
                <a:srgbClr val="00009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prstClr val="white"/>
                    </a:solidFill>
                  </a:rPr>
                  <a:t>EC quality control system for the final product</a:t>
                </a:r>
              </a:p>
            </p:txBody>
          </p:sp>
          <p:pic>
            <p:nvPicPr>
              <p:cNvPr id="65550" name="Picture 6" descr="http://bluguard.com.my/site/en/data/fckfiles/image/Ce-log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50695" y="5105400"/>
                <a:ext cx="65234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Arrow Connector 18"/>
              <p:cNvCxnSpPr>
                <a:stCxn id="9" idx="2"/>
              </p:cNvCxnSpPr>
              <p:nvPr/>
            </p:nvCxnSpPr>
            <p:spPr>
              <a:xfrm rot="5400000">
                <a:off x="1333585" y="2209800"/>
                <a:ext cx="3048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2"/>
              </p:cNvCxnSpPr>
              <p:nvPr/>
            </p:nvCxnSpPr>
            <p:spPr>
              <a:xfrm rot="16200000" flipH="1">
                <a:off x="3619805" y="2209800"/>
                <a:ext cx="3048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3632506" y="2819400"/>
                <a:ext cx="3048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3" idx="0"/>
              </p:cNvCxnSpPr>
              <p:nvPr/>
            </p:nvCxnSpPr>
            <p:spPr>
              <a:xfrm rot="5400000">
                <a:off x="3155465" y="3956844"/>
                <a:ext cx="130968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507289" y="3607592"/>
                <a:ext cx="1905000" cy="238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1" idx="2"/>
              </p:cNvCxnSpPr>
              <p:nvPr/>
            </p:nvCxnSpPr>
            <p:spPr>
              <a:xfrm rot="16200000" flipH="1">
                <a:off x="5821881" y="2216150"/>
                <a:ext cx="3175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H="1">
                <a:off x="5823468" y="2813050"/>
                <a:ext cx="3175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0800000" flipV="1">
                <a:off x="5078844" y="3354388"/>
                <a:ext cx="876385" cy="228600"/>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31"/>
              <p:cNvCxnSpPr/>
              <p:nvPr/>
            </p:nvCxnSpPr>
            <p:spPr>
              <a:xfrm>
                <a:off x="5955229" y="3354388"/>
                <a:ext cx="990696" cy="228600"/>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5937768" y="3308350"/>
                <a:ext cx="88900" cy="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6200000" flipH="1">
                <a:off x="5013755" y="4410075"/>
                <a:ext cx="107950" cy="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6200000" flipH="1">
                <a:off x="6917352" y="4397375"/>
                <a:ext cx="107950" cy="0"/>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078844" y="4445000"/>
                <a:ext cx="19051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6200000" flipH="1">
                <a:off x="5916340" y="4529932"/>
                <a:ext cx="17938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5565" name="Picture 6" descr="http://bluguard.com.my/site/en/data/fckfiles/image/Ce-log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87137" y="5105400"/>
                <a:ext cx="65234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566" name="Group 56"/>
              <p:cNvGrpSpPr>
                <a:grpSpLocks/>
              </p:cNvGrpSpPr>
              <p:nvPr/>
            </p:nvGrpSpPr>
            <p:grpSpPr bwMode="auto">
              <a:xfrm>
                <a:off x="5295363" y="5105400"/>
                <a:ext cx="1600200" cy="457200"/>
                <a:chOff x="5295363" y="5105400"/>
                <a:chExt cx="1600200" cy="457200"/>
              </a:xfrm>
            </p:grpSpPr>
            <p:pic>
              <p:nvPicPr>
                <p:cNvPr id="65570" name="Picture 6" descr="http://bluguard.com.my/site/en/data/fckfiles/image/Ce-log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5363" y="5105400"/>
                  <a:ext cx="65234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55"/>
                <p:cNvSpPr/>
                <p:nvPr/>
              </p:nvSpPr>
              <p:spPr>
                <a:xfrm>
                  <a:off x="5904424" y="5105400"/>
                  <a:ext cx="99069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solidFill>
                        <a:prstClr val="black">
                          <a:lumMod val="95000"/>
                          <a:lumOff val="5000"/>
                        </a:prstClr>
                      </a:solidFill>
                    </a:rPr>
                    <a:t>XXXX</a:t>
                  </a:r>
                  <a:endParaRPr lang="en-GB" b="1" dirty="0">
                    <a:solidFill>
                      <a:prstClr val="black">
                        <a:lumMod val="95000"/>
                        <a:lumOff val="5000"/>
                      </a:prstClr>
                    </a:solidFill>
                  </a:endParaRPr>
                </a:p>
              </p:txBody>
            </p:sp>
          </p:grpSp>
          <p:cxnSp>
            <p:nvCxnSpPr>
              <p:cNvPr id="58" name="Straight Arrow Connector 57"/>
              <p:cNvCxnSpPr/>
              <p:nvPr/>
            </p:nvCxnSpPr>
            <p:spPr>
              <a:xfrm rot="16200000" flipH="1">
                <a:off x="1357393" y="5003801"/>
                <a:ext cx="18097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6200000" flipH="1">
                <a:off x="3746017" y="5015707"/>
                <a:ext cx="17938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6200000" flipH="1">
                <a:off x="5929041" y="5015707"/>
                <a:ext cx="17938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36" name="Picture 2" descr="http://www.senojflags.com/images/national-flags/European-Union-Flag.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39000" y="5486400"/>
            <a:ext cx="14779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961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a:xfrm>
            <a:off x="1011099" y="3693890"/>
            <a:ext cx="2293200" cy="1940085"/>
          </a:xfrm>
        </p:spPr>
      </p:pic>
      <p:pic>
        <p:nvPicPr>
          <p:cNvPr id="7"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04298" y="2002800"/>
            <a:ext cx="4849102" cy="36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Copy of Large Glass Cel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10362" y="2007965"/>
            <a:ext cx="2293937"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7"/>
          <p:cNvSpPr txBox="1">
            <a:spLocks noChangeArrowheads="1"/>
          </p:cNvSpPr>
          <p:nvPr/>
        </p:nvSpPr>
        <p:spPr bwMode="auto">
          <a:xfrm>
            <a:off x="533400" y="609600"/>
            <a:ext cx="7045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b="1" dirty="0" smtClean="0">
                <a:solidFill>
                  <a:srgbClr val="323232">
                    <a:lumMod val="75000"/>
                    <a:lumOff val="25000"/>
                  </a:srgbClr>
                </a:solidFill>
                <a:latin typeface="Calibri" pitchFamily="34" charset="0"/>
                <a:cs typeface="Arial" pitchFamily="34" charset="0"/>
              </a:rPr>
              <a:t>European CPC Standards and Test Methods</a:t>
            </a:r>
            <a:endParaRPr lang="en-GB" sz="2400" dirty="0">
              <a:solidFill>
                <a:srgbClr val="323232">
                  <a:lumMod val="75000"/>
                  <a:lumOff val="25000"/>
                </a:srgbClr>
              </a:solidFill>
              <a:latin typeface="Calibri" pitchFamily="34" charset="0"/>
              <a:cs typeface="Arial" pitchFamily="34" charset="0"/>
            </a:endParaRPr>
          </a:p>
        </p:txBody>
      </p:sp>
    </p:spTree>
    <p:extLst>
      <p:ext uri="{BB962C8B-B14F-4D97-AF65-F5344CB8AC3E}">
        <p14:creationId xmlns:p14="http://schemas.microsoft.com/office/powerpoint/2010/main" val="3936003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ChangeArrowheads="1"/>
          </p:cNvSpPr>
          <p:nvPr/>
        </p:nvSpPr>
        <p:spPr bwMode="auto">
          <a:xfrm>
            <a:off x="533400" y="1320998"/>
            <a:ext cx="8153400"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buFontTx/>
              <a:buChar char="•"/>
              <a:tabLst>
                <a:tab pos="457200" algn="l"/>
              </a:tabLst>
            </a:pPr>
            <a:r>
              <a:rPr lang="en-GB" sz="1600" b="1" dirty="0">
                <a:solidFill>
                  <a:srgbClr val="323232">
                    <a:lumMod val="75000"/>
                    <a:lumOff val="25000"/>
                  </a:srgbClr>
                </a:solidFill>
                <a:ea typeface="Calibri" pitchFamily="34" charset="0"/>
                <a:cs typeface="Times New Roman" pitchFamily="18" charset="0"/>
              </a:rPr>
              <a:t> Innocuousness.</a:t>
            </a:r>
            <a:r>
              <a:rPr lang="en-GB" sz="1600" dirty="0">
                <a:solidFill>
                  <a:srgbClr val="323232">
                    <a:lumMod val="75000"/>
                    <a:lumOff val="25000"/>
                  </a:srgbClr>
                </a:solidFill>
                <a:ea typeface="Calibri" pitchFamily="34" charset="0"/>
                <a:cs typeface="Times New Roman" pitchFamily="18" charset="0"/>
              </a:rPr>
              <a:t> To ensure that no harmful, forbidden or restricted substance is used in product construction, as well as checking for sharp edges or injurious surfaces.</a:t>
            </a:r>
          </a:p>
          <a:p>
            <a:pPr eaLnBrk="0" hangingPunct="0">
              <a:buFontTx/>
              <a:buChar char="•"/>
              <a:tabLst>
                <a:tab pos="457200" algn="l"/>
              </a:tabLst>
            </a:pPr>
            <a:endParaRPr lang="en-GB" sz="1600" b="1" dirty="0">
              <a:solidFill>
                <a:srgbClr val="323232">
                  <a:lumMod val="75000"/>
                  <a:lumOff val="25000"/>
                </a:srgbClr>
              </a:solidFill>
              <a:ea typeface="Calibri" pitchFamily="34" charset="0"/>
              <a:cs typeface="Times New Roman" pitchFamily="18" charset="0"/>
            </a:endParaRPr>
          </a:p>
          <a:p>
            <a:pPr eaLnBrk="0" hangingPunct="0">
              <a:buFontTx/>
              <a:buChar char="•"/>
              <a:tabLst>
                <a:tab pos="457200" algn="l"/>
              </a:tabLst>
            </a:pPr>
            <a:r>
              <a:rPr lang="en-GB" sz="1600" b="1" dirty="0">
                <a:solidFill>
                  <a:srgbClr val="323232">
                    <a:lumMod val="75000"/>
                    <a:lumOff val="25000"/>
                  </a:srgbClr>
                </a:solidFill>
                <a:ea typeface="Calibri" pitchFamily="34" charset="0"/>
                <a:cs typeface="Times New Roman" pitchFamily="18" charset="0"/>
              </a:rPr>
              <a:t> Ergonomics.</a:t>
            </a:r>
            <a:r>
              <a:rPr lang="en-GB" sz="1600" dirty="0">
                <a:solidFill>
                  <a:srgbClr val="323232">
                    <a:lumMod val="75000"/>
                    <a:lumOff val="25000"/>
                  </a:srgbClr>
                </a:solidFill>
                <a:ea typeface="Calibri" pitchFamily="34" charset="0"/>
                <a:cs typeface="Times New Roman" pitchFamily="18" charset="0"/>
              </a:rPr>
              <a:t> Design, comfort, fit. Can the wearer carry out the required activity comfortably?</a:t>
            </a:r>
          </a:p>
          <a:p>
            <a:pPr eaLnBrk="0" hangingPunct="0">
              <a:tabLst>
                <a:tab pos="457200" algn="l"/>
              </a:tabLst>
            </a:pPr>
            <a:r>
              <a:rPr lang="en-GB" sz="1600" b="1" dirty="0">
                <a:solidFill>
                  <a:srgbClr val="323232">
                    <a:lumMod val="75000"/>
                    <a:lumOff val="25000"/>
                  </a:srgbClr>
                </a:solidFill>
                <a:ea typeface="Calibri" pitchFamily="34" charset="0"/>
                <a:cs typeface="Times New Roman" pitchFamily="18" charset="0"/>
              </a:rPr>
              <a:t> </a:t>
            </a:r>
          </a:p>
          <a:p>
            <a:pPr eaLnBrk="0" hangingPunct="0">
              <a:buFontTx/>
              <a:buChar char="•"/>
              <a:tabLst>
                <a:tab pos="457200" algn="l"/>
              </a:tabLst>
            </a:pPr>
            <a:r>
              <a:rPr lang="en-GB" sz="1600" b="1" dirty="0">
                <a:solidFill>
                  <a:srgbClr val="323232">
                    <a:lumMod val="75000"/>
                    <a:lumOff val="25000"/>
                  </a:srgbClr>
                </a:solidFill>
                <a:ea typeface="Calibri" pitchFamily="34" charset="0"/>
                <a:cs typeface="Times New Roman" pitchFamily="18" charset="0"/>
              </a:rPr>
              <a:t>Protective coverage.</a:t>
            </a:r>
            <a:r>
              <a:rPr lang="en-GB" sz="1600" dirty="0">
                <a:solidFill>
                  <a:srgbClr val="323232">
                    <a:lumMod val="75000"/>
                    <a:lumOff val="25000"/>
                  </a:srgbClr>
                </a:solidFill>
                <a:ea typeface="Calibri" pitchFamily="34" charset="0"/>
                <a:cs typeface="Times New Roman" pitchFamily="18" charset="0"/>
              </a:rPr>
              <a:t>  Adequate coverage to provide sufficient protection</a:t>
            </a:r>
          </a:p>
          <a:p>
            <a:pPr eaLnBrk="0" hangingPunct="0">
              <a:tabLst>
                <a:tab pos="457200" algn="l"/>
              </a:tabLst>
            </a:pPr>
            <a:r>
              <a:rPr lang="en-GB" sz="1600" b="1" dirty="0">
                <a:solidFill>
                  <a:srgbClr val="323232">
                    <a:lumMod val="75000"/>
                    <a:lumOff val="25000"/>
                  </a:srgbClr>
                </a:solidFill>
                <a:ea typeface="Calibri" pitchFamily="34" charset="0"/>
                <a:cs typeface="Times New Roman" pitchFamily="18" charset="0"/>
              </a:rPr>
              <a:t> </a:t>
            </a:r>
          </a:p>
          <a:p>
            <a:pPr eaLnBrk="0" hangingPunct="0">
              <a:buFontTx/>
              <a:buChar char="•"/>
              <a:tabLst>
                <a:tab pos="457200" algn="l"/>
              </a:tabLst>
            </a:pPr>
            <a:r>
              <a:rPr lang="en-GB" sz="1600" b="1" dirty="0">
                <a:solidFill>
                  <a:srgbClr val="323232">
                    <a:lumMod val="75000"/>
                    <a:lumOff val="25000"/>
                  </a:srgbClr>
                </a:solidFill>
                <a:ea typeface="Calibri" pitchFamily="34" charset="0"/>
                <a:cs typeface="Times New Roman" pitchFamily="18" charset="0"/>
              </a:rPr>
              <a:t> Protective qualities. </a:t>
            </a:r>
            <a:r>
              <a:rPr lang="en-GB" sz="1600" dirty="0">
                <a:solidFill>
                  <a:srgbClr val="323232">
                    <a:lumMod val="75000"/>
                    <a:lumOff val="25000"/>
                  </a:srgbClr>
                </a:solidFill>
                <a:ea typeface="Calibri" pitchFamily="34" charset="0"/>
                <a:cs typeface="Times New Roman" pitchFamily="18" charset="0"/>
              </a:rPr>
              <a:t>Impact, abrasion, cut, chemical and thermal resistance</a:t>
            </a:r>
          </a:p>
          <a:p>
            <a:pPr eaLnBrk="0" hangingPunct="0">
              <a:tabLst>
                <a:tab pos="457200" algn="l"/>
              </a:tabLst>
            </a:pPr>
            <a:r>
              <a:rPr lang="en-GB" sz="1600" b="1" dirty="0">
                <a:solidFill>
                  <a:srgbClr val="323232">
                    <a:lumMod val="75000"/>
                    <a:lumOff val="25000"/>
                  </a:srgbClr>
                </a:solidFill>
                <a:ea typeface="Calibri" pitchFamily="34" charset="0"/>
                <a:cs typeface="Times New Roman" pitchFamily="18" charset="0"/>
              </a:rPr>
              <a:t> </a:t>
            </a:r>
          </a:p>
          <a:p>
            <a:pPr eaLnBrk="0" hangingPunct="0">
              <a:buFontTx/>
              <a:buChar char="•"/>
              <a:tabLst>
                <a:tab pos="457200" algn="l"/>
              </a:tabLst>
            </a:pPr>
            <a:r>
              <a:rPr lang="en-GB" sz="1600" b="1" dirty="0">
                <a:solidFill>
                  <a:srgbClr val="323232">
                    <a:lumMod val="75000"/>
                    <a:lumOff val="25000"/>
                  </a:srgbClr>
                </a:solidFill>
                <a:ea typeface="Calibri" pitchFamily="34" charset="0"/>
                <a:cs typeface="Times New Roman" pitchFamily="18" charset="0"/>
              </a:rPr>
              <a:t> Marking and instructions</a:t>
            </a:r>
            <a:endParaRPr lang="en-GB" sz="1600" dirty="0">
              <a:solidFill>
                <a:srgbClr val="323232">
                  <a:lumMod val="75000"/>
                  <a:lumOff val="25000"/>
                </a:srgbClr>
              </a:solidFill>
              <a:ea typeface="Calibri" pitchFamily="34" charset="0"/>
              <a:cs typeface="Times New Roman" pitchFamily="18" charset="0"/>
            </a:endParaRPr>
          </a:p>
          <a:p>
            <a:pPr lvl="1" eaLnBrk="0" hangingPunct="0">
              <a:buFont typeface="Calibri" pitchFamily="34" charset="0"/>
              <a:buChar char="–"/>
              <a:tabLst>
                <a:tab pos="457200" algn="l"/>
              </a:tabLst>
            </a:pPr>
            <a:r>
              <a:rPr lang="en-GB" sz="1600" dirty="0">
                <a:solidFill>
                  <a:srgbClr val="323232">
                    <a:lumMod val="75000"/>
                    <a:lumOff val="25000"/>
                  </a:srgbClr>
                </a:solidFill>
                <a:ea typeface="Calibri" pitchFamily="34" charset="0"/>
                <a:cs typeface="Times New Roman" pitchFamily="18" charset="0"/>
              </a:rPr>
              <a:t>Manufacturers name and address</a:t>
            </a:r>
          </a:p>
          <a:p>
            <a:pPr lvl="1" eaLnBrk="0" hangingPunct="0">
              <a:buFont typeface="Calibri" pitchFamily="34" charset="0"/>
              <a:buChar char="–"/>
              <a:tabLst>
                <a:tab pos="457200" algn="l"/>
              </a:tabLst>
            </a:pPr>
            <a:r>
              <a:rPr lang="en-GB" sz="1600" dirty="0">
                <a:solidFill>
                  <a:srgbClr val="323232">
                    <a:lumMod val="75000"/>
                    <a:lumOff val="25000"/>
                  </a:srgbClr>
                </a:solidFill>
                <a:ea typeface="Calibri" pitchFamily="34" charset="0"/>
                <a:cs typeface="Times New Roman" pitchFamily="18" charset="0"/>
              </a:rPr>
              <a:t>Storage/ cleaning/ maintenance</a:t>
            </a:r>
          </a:p>
          <a:p>
            <a:pPr lvl="1" eaLnBrk="0" hangingPunct="0">
              <a:buFont typeface="Calibri" pitchFamily="34" charset="0"/>
              <a:buChar char="–"/>
              <a:tabLst>
                <a:tab pos="457200" algn="l"/>
              </a:tabLst>
            </a:pPr>
            <a:r>
              <a:rPr lang="en-GB" sz="1600" dirty="0">
                <a:solidFill>
                  <a:srgbClr val="323232">
                    <a:lumMod val="75000"/>
                    <a:lumOff val="25000"/>
                  </a:srgbClr>
                </a:solidFill>
                <a:ea typeface="Calibri" pitchFamily="34" charset="0"/>
                <a:cs typeface="Times New Roman" pitchFamily="18" charset="0"/>
              </a:rPr>
              <a:t>Protective performance level</a:t>
            </a:r>
          </a:p>
          <a:p>
            <a:pPr lvl="1" eaLnBrk="0" hangingPunct="0">
              <a:buFont typeface="Calibri" pitchFamily="34" charset="0"/>
              <a:buChar char="–"/>
              <a:tabLst>
                <a:tab pos="457200" algn="l"/>
              </a:tabLst>
            </a:pPr>
            <a:r>
              <a:rPr lang="en-GB" sz="1600" dirty="0">
                <a:solidFill>
                  <a:srgbClr val="323232">
                    <a:lumMod val="75000"/>
                    <a:lumOff val="25000"/>
                  </a:srgbClr>
                </a:solidFill>
                <a:ea typeface="Calibri" pitchFamily="34" charset="0"/>
                <a:cs typeface="Times New Roman" pitchFamily="18" charset="0"/>
              </a:rPr>
              <a:t>Suitable accessories/spare parts</a:t>
            </a:r>
          </a:p>
          <a:p>
            <a:pPr lvl="1" eaLnBrk="0" hangingPunct="0">
              <a:buFont typeface="Calibri" pitchFamily="34" charset="0"/>
              <a:buChar char="–"/>
              <a:tabLst>
                <a:tab pos="457200" algn="l"/>
              </a:tabLst>
            </a:pPr>
            <a:r>
              <a:rPr lang="en-GB" sz="1600" dirty="0">
                <a:solidFill>
                  <a:srgbClr val="323232">
                    <a:lumMod val="75000"/>
                    <a:lumOff val="25000"/>
                  </a:srgbClr>
                </a:solidFill>
                <a:ea typeface="Calibri" pitchFamily="34" charset="0"/>
                <a:cs typeface="Times New Roman" pitchFamily="18" charset="0"/>
              </a:rPr>
              <a:t>Relevant warnings</a:t>
            </a:r>
          </a:p>
          <a:p>
            <a:pPr lvl="1" eaLnBrk="0" hangingPunct="0">
              <a:buFont typeface="Calibri" pitchFamily="34" charset="0"/>
              <a:buChar char="–"/>
              <a:tabLst>
                <a:tab pos="457200" algn="l"/>
              </a:tabLst>
            </a:pPr>
            <a:r>
              <a:rPr lang="en-GB" sz="1600" dirty="0">
                <a:solidFill>
                  <a:srgbClr val="323232">
                    <a:lumMod val="75000"/>
                    <a:lumOff val="25000"/>
                  </a:srgbClr>
                </a:solidFill>
                <a:ea typeface="Calibri" pitchFamily="34" charset="0"/>
                <a:cs typeface="Times New Roman" pitchFamily="18" charset="0"/>
              </a:rPr>
              <a:t>Type approval Notified Body </a:t>
            </a:r>
            <a:r>
              <a:rPr lang="en-GB" sz="1600" dirty="0" smtClean="0">
                <a:solidFill>
                  <a:srgbClr val="323232">
                    <a:lumMod val="75000"/>
                    <a:lumOff val="25000"/>
                  </a:srgbClr>
                </a:solidFill>
                <a:ea typeface="Calibri" pitchFamily="34" charset="0"/>
                <a:cs typeface="Times New Roman" pitchFamily="18" charset="0"/>
              </a:rPr>
              <a:t>details</a:t>
            </a:r>
          </a:p>
          <a:p>
            <a:pPr lvl="1" eaLnBrk="0" hangingPunct="0">
              <a:buFont typeface="Calibri" pitchFamily="34" charset="0"/>
              <a:buChar char="–"/>
              <a:tabLst>
                <a:tab pos="457200" algn="l"/>
              </a:tabLst>
            </a:pPr>
            <a:endParaRPr lang="en-GB" sz="1600" dirty="0" smtClean="0">
              <a:solidFill>
                <a:srgbClr val="323232">
                  <a:lumMod val="75000"/>
                  <a:lumOff val="25000"/>
                </a:srgbClr>
              </a:solidFill>
              <a:ea typeface="Calibri" pitchFamily="34" charset="0"/>
              <a:cs typeface="Times New Roman" pitchFamily="18" charset="0"/>
            </a:endParaRPr>
          </a:p>
          <a:p>
            <a:pPr lvl="1" eaLnBrk="0" hangingPunct="0">
              <a:buFont typeface="Calibri" pitchFamily="34" charset="0"/>
              <a:buChar char="–"/>
              <a:tabLst>
                <a:tab pos="457200" algn="l"/>
              </a:tabLst>
            </a:pPr>
            <a:endParaRPr lang="en-GB" sz="1600" dirty="0">
              <a:solidFill>
                <a:srgbClr val="323232">
                  <a:lumMod val="75000"/>
                  <a:lumOff val="25000"/>
                </a:srgbClr>
              </a:solidFill>
              <a:ea typeface="Calibri" pitchFamily="34" charset="0"/>
              <a:cs typeface="Times New Roman" pitchFamily="18" charset="0"/>
            </a:endParaRPr>
          </a:p>
          <a:p>
            <a:pPr lvl="1" eaLnBrk="0" hangingPunct="0">
              <a:buFont typeface="Calibri" pitchFamily="34" charset="0"/>
              <a:buChar char="–"/>
              <a:tabLst>
                <a:tab pos="457200" algn="l"/>
              </a:tabLst>
            </a:pPr>
            <a:endParaRPr lang="en-GB" sz="1600" dirty="0">
              <a:solidFill>
                <a:srgbClr val="323232">
                  <a:lumMod val="75000"/>
                  <a:lumOff val="25000"/>
                </a:srgbClr>
              </a:solidFill>
              <a:ea typeface="Calibri" pitchFamily="34" charset="0"/>
              <a:cs typeface="Times New Roman" pitchFamily="18" charset="0"/>
            </a:endParaRPr>
          </a:p>
          <a:p>
            <a:pPr algn="ctr" eaLnBrk="0" hangingPunct="0">
              <a:tabLst>
                <a:tab pos="457200" algn="l"/>
              </a:tabLst>
            </a:pPr>
            <a:r>
              <a:rPr lang="en-GB" sz="1400" b="1" dirty="0" smtClean="0">
                <a:solidFill>
                  <a:srgbClr val="323232">
                    <a:lumMod val="75000"/>
                    <a:lumOff val="25000"/>
                  </a:srgbClr>
                </a:solidFill>
                <a:ea typeface="Calibri" pitchFamily="34" charset="0"/>
                <a:cs typeface="Times New Roman" pitchFamily="18" charset="0"/>
              </a:rPr>
              <a:t>The European standard which covers the “general requirements” for protective clothing is EN 340: 2003</a:t>
            </a:r>
            <a:endParaRPr lang="en-GB" sz="1400" b="1" dirty="0">
              <a:solidFill>
                <a:srgbClr val="323232">
                  <a:lumMod val="75000"/>
                  <a:lumOff val="25000"/>
                </a:srgbClr>
              </a:solidFill>
              <a:ea typeface="Calibri" pitchFamily="34" charset="0"/>
              <a:cs typeface="Times New Roman" pitchFamily="18" charset="0"/>
            </a:endParaRPr>
          </a:p>
          <a:p>
            <a:pPr lvl="1" eaLnBrk="0" hangingPunct="0">
              <a:buFont typeface="Calibri" pitchFamily="34" charset="0"/>
              <a:buChar char="–"/>
              <a:tabLst>
                <a:tab pos="457200" algn="l"/>
              </a:tabLst>
            </a:pPr>
            <a:endParaRPr lang="en-GB" sz="1600" dirty="0">
              <a:solidFill>
                <a:srgbClr val="323232">
                  <a:lumMod val="75000"/>
                  <a:lumOff val="25000"/>
                </a:srgbClr>
              </a:solidFill>
              <a:ea typeface="Calibri" pitchFamily="34" charset="0"/>
              <a:cs typeface="Times New Roman" pitchFamily="18" charset="0"/>
            </a:endParaRPr>
          </a:p>
        </p:txBody>
      </p:sp>
      <p:sp>
        <p:nvSpPr>
          <p:cNvPr id="82947" name="TextBox 7"/>
          <p:cNvSpPr txBox="1">
            <a:spLocks noChangeArrowheads="1"/>
          </p:cNvSpPr>
          <p:nvPr/>
        </p:nvSpPr>
        <p:spPr bwMode="auto">
          <a:xfrm>
            <a:off x="533400" y="436140"/>
            <a:ext cx="7045325" cy="70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pPr>
            <a:r>
              <a:rPr lang="en-GB" sz="2400" b="1" dirty="0" smtClean="0">
                <a:solidFill>
                  <a:srgbClr val="323232">
                    <a:lumMod val="75000"/>
                    <a:lumOff val="25000"/>
                  </a:srgbClr>
                </a:solidFill>
                <a:latin typeface="Calibri" pitchFamily="34" charset="0"/>
                <a:cs typeface="Arial" pitchFamily="34" charset="0"/>
              </a:rPr>
              <a:t>European PPE Testing</a:t>
            </a:r>
            <a:endParaRPr lang="en-GB" sz="2400" b="1" dirty="0">
              <a:solidFill>
                <a:srgbClr val="323232">
                  <a:lumMod val="75000"/>
                  <a:lumOff val="25000"/>
                </a:srgbClr>
              </a:solidFill>
              <a:latin typeface="Calibri" pitchFamily="34" charset="0"/>
              <a:cs typeface="Arial" pitchFamily="34" charset="0"/>
            </a:endParaRPr>
          </a:p>
          <a:p>
            <a:pPr eaLnBrk="1" hangingPunct="1">
              <a:lnSpc>
                <a:spcPct val="90000"/>
              </a:lnSpc>
            </a:pPr>
            <a:r>
              <a:rPr lang="en-GB" sz="2000" dirty="0" smtClean="0">
                <a:solidFill>
                  <a:srgbClr val="323232">
                    <a:lumMod val="75000"/>
                    <a:lumOff val="25000"/>
                  </a:srgbClr>
                </a:solidFill>
                <a:latin typeface="Calibri" pitchFamily="34" charset="0"/>
                <a:cs typeface="Arial" pitchFamily="34" charset="0"/>
              </a:rPr>
              <a:t>- What is covered?</a:t>
            </a:r>
            <a:endParaRPr lang="en-GB" sz="2400" dirty="0">
              <a:solidFill>
                <a:srgbClr val="323232">
                  <a:lumMod val="75000"/>
                  <a:lumOff val="25000"/>
                </a:srgbClr>
              </a:solidFill>
              <a:latin typeface="Calibri" pitchFamily="34" charset="0"/>
              <a:cs typeface="Arial" pitchFamily="34" charset="0"/>
            </a:endParaRPr>
          </a:p>
        </p:txBody>
      </p:sp>
    </p:spTree>
    <p:extLst>
      <p:ext uri="{BB962C8B-B14F-4D97-AF65-F5344CB8AC3E}">
        <p14:creationId xmlns:p14="http://schemas.microsoft.com/office/powerpoint/2010/main" val="3514069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MG Theme">
  <a:themeElements>
    <a:clrScheme name="">
      <a:dk1>
        <a:srgbClr val="323232"/>
      </a:dk1>
      <a:lt1>
        <a:srgbClr val="FFFFFF"/>
      </a:lt1>
      <a:dk2>
        <a:srgbClr val="96BF0D"/>
      </a:dk2>
      <a:lt2>
        <a:srgbClr val="B2D248"/>
      </a:lt2>
      <a:accent1>
        <a:srgbClr val="7C8388"/>
      </a:accent1>
      <a:accent2>
        <a:srgbClr val="E0E0E0"/>
      </a:accent2>
      <a:accent3>
        <a:srgbClr val="FFFFFF"/>
      </a:accent3>
      <a:accent4>
        <a:srgbClr val="292929"/>
      </a:accent4>
      <a:accent5>
        <a:srgbClr val="BFC1C3"/>
      </a:accent5>
      <a:accent6>
        <a:srgbClr val="CBCBCB"/>
      </a:accent6>
      <a:hlink>
        <a:srgbClr val="EBEBEB"/>
      </a:hlink>
      <a:folHlink>
        <a:srgbClr val="A0A0A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288000" tIns="216000" rIns="288000" bIns="432000" numCol="1" anchor="t" anchorCtr="0" compatLnSpc="1">
        <a:prstTxWarp prst="textNoShape">
          <a:avLst/>
        </a:prstTxWarp>
      </a:bodyPr>
      <a:lstStyle>
        <a:defPPr marL="266700" marR="0" indent="-266700" algn="l" defTabSz="804863" rtl="0" eaLnBrk="1" fontAlgn="base" latinLnBrk="0" hangingPunct="1">
          <a:lnSpc>
            <a:spcPct val="100000"/>
          </a:lnSpc>
          <a:spcBef>
            <a:spcPct val="50000"/>
          </a:spcBef>
          <a:spcAft>
            <a:spcPct val="0"/>
          </a:spcAft>
          <a:buClr>
            <a:schemeClr val="bg2"/>
          </a:buClr>
          <a:buSzTx/>
          <a:buFont typeface="Wingdings" pitchFamily="2" charset="2"/>
          <a:buNone/>
          <a:tabLst/>
          <a:defRPr kumimoji="0" lang="de-DE" sz="1600" b="0" i="0" u="none" strike="noStrike" cap="none" normalizeH="0" baseline="0" smtClean="0">
            <a:ln>
              <a:noFill/>
            </a:ln>
            <a:solidFill>
              <a:schemeClr val="tx1"/>
            </a:solidFill>
            <a:effectLst/>
            <a:latin typeface="Century Gothic" pitchFamily="34" charset="0"/>
            <a:cs typeface="Arial" charset="0"/>
          </a:defRPr>
        </a:defPPr>
      </a:lstStyle>
    </a:spDef>
    <a:lnDef>
      <a:spPr bwMode="auto">
        <a:noFill/>
        <a:ln w="9525" cap="flat" cmpd="sng" algn="ctr">
          <a:solidFill>
            <a:schemeClr val="bg1"/>
          </a:solidFill>
          <a:prstDash val="solid"/>
          <a:round/>
          <a:headEnd type="none" w="med" len="med"/>
          <a:tailEnd type="none" w="med" len="med"/>
        </a:ln>
        <a:effectLst/>
      </a:spPr>
      <a:bodyPr/>
      <a:lstStyle/>
    </a:lnDef>
    <a:txDef>
      <a:spPr bwMode="auto">
        <a:noFill/>
        <a:ln w="9525" algn="ctr">
          <a:noFill/>
          <a:miter lim="800000"/>
          <a:headEnd/>
          <a:tailEnd/>
        </a:ln>
      </a:spPr>
      <a:bodyPr vert="horz" wrap="square" lIns="288000" tIns="216000" rIns="288000" bIns="432000" numCol="1" anchor="t" anchorCtr="0" compatLnSpc="1">
        <a:prstTxWarp prst="textNoShape">
          <a:avLst/>
        </a:prstTxWarp>
      </a:bodyPr>
      <a:lstStyle>
        <a:defPPr marL="266700" marR="0" indent="-266700" algn="l" defTabSz="804863" rtl="0" eaLnBrk="1" fontAlgn="base" latinLnBrk="0" hangingPunct="1">
          <a:lnSpc>
            <a:spcPct val="100000"/>
          </a:lnSpc>
          <a:spcBef>
            <a:spcPct val="50000"/>
          </a:spcBef>
          <a:spcAft>
            <a:spcPct val="0"/>
          </a:spcAft>
          <a:buClr>
            <a:schemeClr val="tx2"/>
          </a:buClr>
          <a:buSzTx/>
          <a:buFont typeface="Wingdings" pitchFamily="2" charset="2"/>
          <a:buChar char="n"/>
          <a:tabLst/>
          <a:defRPr kumimoji="0" sz="1800" b="0" i="0" u="none" strike="noStrike" kern="0" cap="none" spc="0" normalizeH="0" baseline="0" noProof="0" smtClean="0">
            <a:ln>
              <a:noFill/>
            </a:ln>
            <a:solidFill>
              <a:schemeClr val="tx1"/>
            </a:solidFill>
            <a:effectLst/>
            <a:uLnTx/>
            <a:uFillTx/>
            <a:latin typeface="+mn-lt"/>
            <a:ea typeface="+mn-ea"/>
            <a:cs typeface="+mn-cs"/>
          </a:defRPr>
        </a:defPPr>
      </a:lstStyle>
    </a:tx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292929"/>
        </a:dk1>
        <a:lt1>
          <a:srgbClr val="FFFFFF"/>
        </a:lt1>
        <a:dk2>
          <a:srgbClr val="01006B"/>
        </a:dk2>
        <a:lt2>
          <a:srgbClr val="D5D5D5"/>
        </a:lt2>
        <a:accent1>
          <a:srgbClr val="5C85D6"/>
        </a:accent1>
        <a:accent2>
          <a:srgbClr val="D8E0F5"/>
        </a:accent2>
        <a:accent3>
          <a:srgbClr val="FFFFFF"/>
        </a:accent3>
        <a:accent4>
          <a:srgbClr val="212121"/>
        </a:accent4>
        <a:accent5>
          <a:srgbClr val="B5C2E8"/>
        </a:accent5>
        <a:accent6>
          <a:srgbClr val="C4CBDE"/>
        </a:accent6>
        <a:hlink>
          <a:srgbClr val="FFCC00"/>
        </a:hlink>
        <a:folHlink>
          <a:srgbClr val="FEE88C"/>
        </a:folHlink>
      </a:clrScheme>
      <a:clrMap bg1="lt1" tx1="dk1" bg2="lt2" tx2="dk2" accent1="accent1" accent2="accent2" accent3="accent3" accent4="accent4" accent5="accent5" accent6="accent6" hlink="hlink" folHlink="folHlink"/>
    </a:extraClrScheme>
    <a:extraClrScheme>
      <a:clrScheme name="Standarddesign 14">
        <a:dk1>
          <a:srgbClr val="262626"/>
        </a:dk1>
        <a:lt1>
          <a:srgbClr val="FFFFFF"/>
        </a:lt1>
        <a:dk2>
          <a:srgbClr val="E8CCBE"/>
        </a:dk2>
        <a:lt2>
          <a:srgbClr val="B5142F"/>
        </a:lt2>
        <a:accent1>
          <a:srgbClr val="E5E4E3"/>
        </a:accent1>
        <a:accent2>
          <a:srgbClr val="000000"/>
        </a:accent2>
        <a:accent3>
          <a:srgbClr val="FFFFFF"/>
        </a:accent3>
        <a:accent4>
          <a:srgbClr val="1F1F1F"/>
        </a:accent4>
        <a:accent5>
          <a:srgbClr val="F0EFEF"/>
        </a:accent5>
        <a:accent6>
          <a:srgbClr val="0000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Standarddesign 15">
        <a:dk1>
          <a:srgbClr val="262626"/>
        </a:dk1>
        <a:lt1>
          <a:srgbClr val="FFFFFF"/>
        </a:lt1>
        <a:dk2>
          <a:srgbClr val="1D7B5C"/>
        </a:dk2>
        <a:lt2>
          <a:srgbClr val="005237"/>
        </a:lt2>
        <a:accent1>
          <a:srgbClr val="5CAE93"/>
        </a:accent1>
        <a:accent2>
          <a:srgbClr val="FEFEFE"/>
        </a:accent2>
        <a:accent3>
          <a:srgbClr val="FFFFFF"/>
        </a:accent3>
        <a:accent4>
          <a:srgbClr val="1F1F1F"/>
        </a:accent4>
        <a:accent5>
          <a:srgbClr val="B5D3C8"/>
        </a:accent5>
        <a:accent6>
          <a:srgbClr val="E6E6E6"/>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Standarddesign 16">
        <a:dk1>
          <a:srgbClr val="262626"/>
        </a:dk1>
        <a:lt1>
          <a:srgbClr val="FFFFFF"/>
        </a:lt1>
        <a:dk2>
          <a:srgbClr val="1D7B5C"/>
        </a:dk2>
        <a:lt2>
          <a:srgbClr val="005237"/>
        </a:lt2>
        <a:accent1>
          <a:srgbClr val="5CAE93"/>
        </a:accent1>
        <a:accent2>
          <a:srgbClr val="E0E0E0"/>
        </a:accent2>
        <a:accent3>
          <a:srgbClr val="FFFFFF"/>
        </a:accent3>
        <a:accent4>
          <a:srgbClr val="1F1F1F"/>
        </a:accent4>
        <a:accent5>
          <a:srgbClr val="B5D3C8"/>
        </a:accent5>
        <a:accent6>
          <a:srgbClr val="CBCBCB"/>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4591</TotalTime>
  <Words>3842</Words>
  <Application>Microsoft Office PowerPoint</Application>
  <PresentationFormat>On-screen Show (4:3)</PresentationFormat>
  <Paragraphs>620</Paragraphs>
  <Slides>37</Slides>
  <Notes>37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ＭＳ Ｐゴシック</vt:lpstr>
      <vt:lpstr>Arial</vt:lpstr>
      <vt:lpstr>Calibri</vt:lpstr>
      <vt:lpstr>Century Gothic</vt:lpstr>
      <vt:lpstr>Comic Sans MS</vt:lpstr>
      <vt:lpstr>NewBaskerville-Roman</vt:lpstr>
      <vt:lpstr>Times New Roman</vt:lpstr>
      <vt:lpstr>Wingdings</vt:lpstr>
      <vt:lpstr>PowerPoint MG Theme</vt:lpstr>
      <vt:lpstr>Office Theme</vt:lpstr>
      <vt:lpstr> Chemical Protective Clothing     Paul Bryce, Technical Director Microgard Ltd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Selection of Chemical Protective Clothing - Seven Key Factors</vt:lpstr>
      <vt:lpstr>PowerPoint Presentation</vt:lpstr>
      <vt:lpstr>MICROGARD®  CPC Selection  Process Flow</vt:lpstr>
      <vt:lpstr>Selection of Chemical Protective Clothing -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Bryce</dc:creator>
  <cp:lastModifiedBy>Paul Bryce</cp:lastModifiedBy>
  <cp:revision>212</cp:revision>
  <cp:lastPrinted>2014-02-13T18:24:17Z</cp:lastPrinted>
  <dcterms:created xsi:type="dcterms:W3CDTF">2006-08-16T00:00:00Z</dcterms:created>
  <dcterms:modified xsi:type="dcterms:W3CDTF">2014-02-18T08:48:07Z</dcterms:modified>
</cp:coreProperties>
</file>