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4" r:id="rId2"/>
  </p:sldMasterIdLst>
  <p:sldIdLst>
    <p:sldId id="266" r:id="rId3"/>
    <p:sldId id="267" r:id="rId4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E160622B-D0D8-46CB-BCC7-C5121D2DC1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3920" y="1488086"/>
            <a:ext cx="10515600" cy="8957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00">
                <a:solidFill>
                  <a:srgbClr val="1D84A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TITLE</a:t>
            </a:r>
            <a:endParaRPr lang="en-US" dirty="0"/>
          </a:p>
        </p:txBody>
      </p:sp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E160622B-D0D8-46CB-BCC7-C5121D2DC1F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83920" y="3771317"/>
            <a:ext cx="10515600" cy="8957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solidFill>
                  <a:srgbClr val="1D84A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58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E160622B-D0D8-46CB-BCC7-C5121D2DC1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827" y="430791"/>
            <a:ext cx="10515600" cy="6639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>
                <a:solidFill>
                  <a:srgbClr val="1D84A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E160622B-D0D8-46CB-BCC7-C5121D2DC1F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4827" y="1618306"/>
            <a:ext cx="10515600" cy="1119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Slide Content Here</a:t>
            </a:r>
          </a:p>
          <a:p>
            <a:r>
              <a:rPr lang="en-US" dirty="0"/>
              <a:t>Font – Arial</a:t>
            </a:r>
          </a:p>
          <a:p>
            <a:r>
              <a:rPr lang="en-US" dirty="0"/>
              <a:t>Font Size - 20</a:t>
            </a:r>
          </a:p>
        </p:txBody>
      </p:sp>
    </p:spTree>
    <p:extLst>
      <p:ext uri="{BB962C8B-B14F-4D97-AF65-F5344CB8AC3E}">
        <p14:creationId xmlns:p14="http://schemas.microsoft.com/office/powerpoint/2010/main" val="1885693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0" y="3726180"/>
            <a:ext cx="12192000" cy="228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1BD83B06-24AD-119E-984E-D3B19BDF09E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00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9A884A4E-6073-3C1B-DD54-43F81F9829A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5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4921CB5-9B47-E60D-2E0D-EFB839A057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83919" y="1488086"/>
            <a:ext cx="11033097" cy="895732"/>
          </a:xfrm>
        </p:spPr>
        <p:txBody>
          <a:bodyPr/>
          <a:lstStyle/>
          <a:p>
            <a:r>
              <a:rPr lang="en-GB" sz="2800" dirty="0"/>
              <a:t>The growing legal and regulatory gulf between the UK and Ireland and the EU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442EC8-3F80-51E8-94E0-8B77EE4986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Professor Kevin Bampton</a:t>
            </a:r>
          </a:p>
        </p:txBody>
      </p:sp>
    </p:spTree>
    <p:extLst>
      <p:ext uri="{BB962C8B-B14F-4D97-AF65-F5344CB8AC3E}">
        <p14:creationId xmlns:p14="http://schemas.microsoft.com/office/powerpoint/2010/main" val="337524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3EE4787-9324-70D5-4144-848B23C265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Key Changes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762919-506D-A57A-D308-E8FE22D672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Treaty Baseline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Commission Competence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Social Policy Agenda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End to Free Movement of Goods and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Scientific Infrastructure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Regulatory Competence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Scale of Regulatory Control</a:t>
            </a:r>
          </a:p>
          <a:p>
            <a:r>
              <a:rPr lang="en-GB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7073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76e77c7b-10e0-4b2f-9c0e-18b85fee873b"/>
</p:tagLst>
</file>

<file path=ppt/theme/theme1.xml><?xml version="1.0" encoding="utf-8"?>
<a:theme xmlns:a="http://schemas.openxmlformats.org/drawingml/2006/main" name="Topic Title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 Sl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43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Topic Title Slide</vt:lpstr>
      <vt:lpstr>Content Slide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Burkett</dc:creator>
  <cp:lastModifiedBy>Frances Wright</cp:lastModifiedBy>
  <cp:revision>26</cp:revision>
  <dcterms:created xsi:type="dcterms:W3CDTF">2020-07-08T11:32:27Z</dcterms:created>
  <dcterms:modified xsi:type="dcterms:W3CDTF">2023-03-30T12:31:19Z</dcterms:modified>
</cp:coreProperties>
</file>