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889" r:id="rId2"/>
    <p:sldId id="311" r:id="rId3"/>
    <p:sldId id="1895" r:id="rId4"/>
    <p:sldId id="316" r:id="rId5"/>
    <p:sldId id="317" r:id="rId6"/>
    <p:sldId id="1893" r:id="rId7"/>
    <p:sldId id="789" r:id="rId8"/>
    <p:sldId id="751" r:id="rId9"/>
    <p:sldId id="1880" r:id="rId10"/>
    <p:sldId id="1890" r:id="rId11"/>
    <p:sldId id="795" r:id="rId12"/>
    <p:sldId id="794" r:id="rId13"/>
    <p:sldId id="1891" r:id="rId14"/>
    <p:sldId id="1627" r:id="rId15"/>
    <p:sldId id="336" r:id="rId16"/>
    <p:sldId id="1894" r:id="rId17"/>
    <p:sldId id="1884" r:id="rId18"/>
    <p:sldId id="18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B5C45-5E80-4BA4-871A-BE51BD053702}" v="21" dt="2023-03-30T06:35:09.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8" d="100"/>
          <a:sy n="78" d="100"/>
        </p:scale>
        <p:origin x="878" y="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arshi Mehta" userId="2667bdd0-0f4b-47a2-a3dd-c71112b1ffc6" providerId="ADAL" clId="{BEDB5C45-5E80-4BA4-871A-BE51BD053702}"/>
    <pc:docChg chg="undo redo custSel addSld delSld modSld sldOrd">
      <pc:chgData name="Maharshi Mehta" userId="2667bdd0-0f4b-47a2-a3dd-c71112b1ffc6" providerId="ADAL" clId="{BEDB5C45-5E80-4BA4-871A-BE51BD053702}" dt="2023-03-30T06:38:32.514" v="3341" actId="20577"/>
      <pc:docMkLst>
        <pc:docMk/>
      </pc:docMkLst>
      <pc:sldChg chg="delSp modSp add del mod">
        <pc:chgData name="Maharshi Mehta" userId="2667bdd0-0f4b-47a2-a3dd-c71112b1ffc6" providerId="ADAL" clId="{BEDB5C45-5E80-4BA4-871A-BE51BD053702}" dt="2023-03-29T15:06:59.471" v="3221" actId="47"/>
        <pc:sldMkLst>
          <pc:docMk/>
          <pc:sldMk cId="324554368" sldId="264"/>
        </pc:sldMkLst>
        <pc:spChg chg="del">
          <ac:chgData name="Maharshi Mehta" userId="2667bdd0-0f4b-47a2-a3dd-c71112b1ffc6" providerId="ADAL" clId="{BEDB5C45-5E80-4BA4-871A-BE51BD053702}" dt="2023-03-29T15:02:18.217" v="3218" actId="478"/>
          <ac:spMkLst>
            <pc:docMk/>
            <pc:sldMk cId="324554368" sldId="264"/>
            <ac:spMk id="13" creationId="{6EA16C8F-614A-C044-A428-282DCB77FB88}"/>
          </ac:spMkLst>
        </pc:spChg>
        <pc:picChg chg="del mod">
          <ac:chgData name="Maharshi Mehta" userId="2667bdd0-0f4b-47a2-a3dd-c71112b1ffc6" providerId="ADAL" clId="{BEDB5C45-5E80-4BA4-871A-BE51BD053702}" dt="2023-03-29T15:02:04.877" v="3217" actId="478"/>
          <ac:picMkLst>
            <pc:docMk/>
            <pc:sldMk cId="324554368" sldId="264"/>
            <ac:picMk id="14" creationId="{6B624461-4294-C949-89E3-0DBB503AD819}"/>
          </ac:picMkLst>
        </pc:picChg>
      </pc:sldChg>
      <pc:sldChg chg="del">
        <pc:chgData name="Maharshi Mehta" userId="2667bdd0-0f4b-47a2-a3dd-c71112b1ffc6" providerId="ADAL" clId="{BEDB5C45-5E80-4BA4-871A-BE51BD053702}" dt="2023-03-29T11:54:08.730" v="224" actId="47"/>
        <pc:sldMkLst>
          <pc:docMk/>
          <pc:sldMk cId="2554108828" sldId="272"/>
        </pc:sldMkLst>
      </pc:sldChg>
      <pc:sldChg chg="delSp add mod">
        <pc:chgData name="Maharshi Mehta" userId="2667bdd0-0f4b-47a2-a3dd-c71112b1ffc6" providerId="ADAL" clId="{BEDB5C45-5E80-4BA4-871A-BE51BD053702}" dt="2023-03-29T13:19:04.970" v="1539" actId="478"/>
        <pc:sldMkLst>
          <pc:docMk/>
          <pc:sldMk cId="850335899" sldId="311"/>
        </pc:sldMkLst>
        <pc:spChg chg="del">
          <ac:chgData name="Maharshi Mehta" userId="2667bdd0-0f4b-47a2-a3dd-c71112b1ffc6" providerId="ADAL" clId="{BEDB5C45-5E80-4BA4-871A-BE51BD053702}" dt="2023-03-29T13:19:04.970" v="1539" actId="478"/>
          <ac:spMkLst>
            <pc:docMk/>
            <pc:sldMk cId="850335899" sldId="311"/>
            <ac:spMk id="5" creationId="{1C59FA2B-1D39-43B0-A5AA-56473B34A47C}"/>
          </ac:spMkLst>
        </pc:spChg>
        <pc:picChg chg="del">
          <ac:chgData name="Maharshi Mehta" userId="2667bdd0-0f4b-47a2-a3dd-c71112b1ffc6" providerId="ADAL" clId="{BEDB5C45-5E80-4BA4-871A-BE51BD053702}" dt="2023-03-29T13:18:35.036" v="1538" actId="478"/>
          <ac:picMkLst>
            <pc:docMk/>
            <pc:sldMk cId="850335899" sldId="311"/>
            <ac:picMk id="6" creationId="{6C114FA2-667E-4C1D-BD04-9FAC08862A38}"/>
          </ac:picMkLst>
        </pc:picChg>
        <pc:picChg chg="del">
          <ac:chgData name="Maharshi Mehta" userId="2667bdd0-0f4b-47a2-a3dd-c71112b1ffc6" providerId="ADAL" clId="{BEDB5C45-5E80-4BA4-871A-BE51BD053702}" dt="2023-03-29T13:18:31.335" v="1537" actId="478"/>
          <ac:picMkLst>
            <pc:docMk/>
            <pc:sldMk cId="850335899" sldId="311"/>
            <ac:picMk id="8" creationId="{5697E678-63E7-4F4A-B05F-5C4A20A461A5}"/>
          </ac:picMkLst>
        </pc:picChg>
      </pc:sldChg>
      <pc:sldChg chg="delSp add del mod">
        <pc:chgData name="Maharshi Mehta" userId="2667bdd0-0f4b-47a2-a3dd-c71112b1ffc6" providerId="ADAL" clId="{BEDB5C45-5E80-4BA4-871A-BE51BD053702}" dt="2023-03-30T06:25:13.532" v="3272" actId="47"/>
        <pc:sldMkLst>
          <pc:docMk/>
          <pc:sldMk cId="418243108" sldId="314"/>
        </pc:sldMkLst>
        <pc:spChg chg="del">
          <ac:chgData name="Maharshi Mehta" userId="2667bdd0-0f4b-47a2-a3dd-c71112b1ffc6" providerId="ADAL" clId="{BEDB5C45-5E80-4BA4-871A-BE51BD053702}" dt="2023-03-30T06:23:20.867" v="3269" actId="478"/>
          <ac:spMkLst>
            <pc:docMk/>
            <pc:sldMk cId="418243108" sldId="314"/>
            <ac:spMk id="5" creationId="{1C59FA2B-1D39-43B0-A5AA-56473B34A47C}"/>
          </ac:spMkLst>
        </pc:spChg>
        <pc:picChg chg="del">
          <ac:chgData name="Maharshi Mehta" userId="2667bdd0-0f4b-47a2-a3dd-c71112b1ffc6" providerId="ADAL" clId="{BEDB5C45-5E80-4BA4-871A-BE51BD053702}" dt="2023-03-30T06:21:47.476" v="3268" actId="478"/>
          <ac:picMkLst>
            <pc:docMk/>
            <pc:sldMk cId="418243108" sldId="314"/>
            <ac:picMk id="6" creationId="{6C114FA2-667E-4C1D-BD04-9FAC08862A38}"/>
          </ac:picMkLst>
        </pc:picChg>
        <pc:picChg chg="del">
          <ac:chgData name="Maharshi Mehta" userId="2667bdd0-0f4b-47a2-a3dd-c71112b1ffc6" providerId="ADAL" clId="{BEDB5C45-5E80-4BA4-871A-BE51BD053702}" dt="2023-03-30T06:21:44.693" v="3267" actId="478"/>
          <ac:picMkLst>
            <pc:docMk/>
            <pc:sldMk cId="418243108" sldId="314"/>
            <ac:picMk id="7" creationId="{B221033F-2257-437C-A0B2-AA6B8212FE01}"/>
          </ac:picMkLst>
        </pc:picChg>
        <pc:picChg chg="del">
          <ac:chgData name="Maharshi Mehta" userId="2667bdd0-0f4b-47a2-a3dd-c71112b1ffc6" providerId="ADAL" clId="{BEDB5C45-5E80-4BA4-871A-BE51BD053702}" dt="2023-03-30T06:21:42.168" v="3266" actId="478"/>
          <ac:picMkLst>
            <pc:docMk/>
            <pc:sldMk cId="418243108" sldId="314"/>
            <ac:picMk id="8" creationId="{5697E678-63E7-4F4A-B05F-5C4A20A461A5}"/>
          </ac:picMkLst>
        </pc:picChg>
      </pc:sldChg>
      <pc:sldChg chg="delSp add mod">
        <pc:chgData name="Maharshi Mehta" userId="2667bdd0-0f4b-47a2-a3dd-c71112b1ffc6" providerId="ADAL" clId="{BEDB5C45-5E80-4BA4-871A-BE51BD053702}" dt="2023-03-29T13:22:33.429" v="1543" actId="478"/>
        <pc:sldMkLst>
          <pc:docMk/>
          <pc:sldMk cId="4184308323" sldId="316"/>
        </pc:sldMkLst>
        <pc:spChg chg="del">
          <ac:chgData name="Maharshi Mehta" userId="2667bdd0-0f4b-47a2-a3dd-c71112b1ffc6" providerId="ADAL" clId="{BEDB5C45-5E80-4BA4-871A-BE51BD053702}" dt="2023-03-29T13:22:33.429" v="1543" actId="478"/>
          <ac:spMkLst>
            <pc:docMk/>
            <pc:sldMk cId="4184308323" sldId="316"/>
            <ac:spMk id="5" creationId="{1C59FA2B-1D39-43B0-A5AA-56473B34A47C}"/>
          </ac:spMkLst>
        </pc:spChg>
        <pc:picChg chg="del">
          <ac:chgData name="Maharshi Mehta" userId="2667bdd0-0f4b-47a2-a3dd-c71112b1ffc6" providerId="ADAL" clId="{BEDB5C45-5E80-4BA4-871A-BE51BD053702}" dt="2023-03-29T13:22:25.865" v="1542" actId="478"/>
          <ac:picMkLst>
            <pc:docMk/>
            <pc:sldMk cId="4184308323" sldId="316"/>
            <ac:picMk id="6" creationId="{6C114FA2-667E-4C1D-BD04-9FAC08862A38}"/>
          </ac:picMkLst>
        </pc:picChg>
        <pc:picChg chg="del">
          <ac:chgData name="Maharshi Mehta" userId="2667bdd0-0f4b-47a2-a3dd-c71112b1ffc6" providerId="ADAL" clId="{BEDB5C45-5E80-4BA4-871A-BE51BD053702}" dt="2023-03-29T13:22:17.858" v="1541" actId="478"/>
          <ac:picMkLst>
            <pc:docMk/>
            <pc:sldMk cId="4184308323" sldId="316"/>
            <ac:picMk id="8" creationId="{5697E678-63E7-4F4A-B05F-5C4A20A461A5}"/>
          </ac:picMkLst>
        </pc:picChg>
      </pc:sldChg>
      <pc:sldChg chg="delSp add mod">
        <pc:chgData name="Maharshi Mehta" userId="2667bdd0-0f4b-47a2-a3dd-c71112b1ffc6" providerId="ADAL" clId="{BEDB5C45-5E80-4BA4-871A-BE51BD053702}" dt="2023-03-29T13:22:55.264" v="1546" actId="478"/>
        <pc:sldMkLst>
          <pc:docMk/>
          <pc:sldMk cId="2902002244" sldId="317"/>
        </pc:sldMkLst>
        <pc:spChg chg="del">
          <ac:chgData name="Maharshi Mehta" userId="2667bdd0-0f4b-47a2-a3dd-c71112b1ffc6" providerId="ADAL" clId="{BEDB5C45-5E80-4BA4-871A-BE51BD053702}" dt="2023-03-29T13:22:55.264" v="1546" actId="478"/>
          <ac:spMkLst>
            <pc:docMk/>
            <pc:sldMk cId="2902002244" sldId="317"/>
            <ac:spMk id="5" creationId="{1C59FA2B-1D39-43B0-A5AA-56473B34A47C}"/>
          </ac:spMkLst>
        </pc:spChg>
        <pc:picChg chg="del">
          <ac:chgData name="Maharshi Mehta" userId="2667bdd0-0f4b-47a2-a3dd-c71112b1ffc6" providerId="ADAL" clId="{BEDB5C45-5E80-4BA4-871A-BE51BD053702}" dt="2023-03-29T13:22:50.733" v="1545" actId="478"/>
          <ac:picMkLst>
            <pc:docMk/>
            <pc:sldMk cId="2902002244" sldId="317"/>
            <ac:picMk id="6" creationId="{6C114FA2-667E-4C1D-BD04-9FAC08862A38}"/>
          </ac:picMkLst>
        </pc:picChg>
        <pc:picChg chg="del">
          <ac:chgData name="Maharshi Mehta" userId="2667bdd0-0f4b-47a2-a3dd-c71112b1ffc6" providerId="ADAL" clId="{BEDB5C45-5E80-4BA4-871A-BE51BD053702}" dt="2023-03-29T13:22:47.693" v="1544" actId="478"/>
          <ac:picMkLst>
            <pc:docMk/>
            <pc:sldMk cId="2902002244" sldId="317"/>
            <ac:picMk id="8" creationId="{5697E678-63E7-4F4A-B05F-5C4A20A461A5}"/>
          </ac:picMkLst>
        </pc:picChg>
      </pc:sldChg>
      <pc:sldChg chg="modSp add mod">
        <pc:chgData name="Maharshi Mehta" userId="2667bdd0-0f4b-47a2-a3dd-c71112b1ffc6" providerId="ADAL" clId="{BEDB5C45-5E80-4BA4-871A-BE51BD053702}" dt="2023-03-29T17:36:06.681" v="3260" actId="1076"/>
        <pc:sldMkLst>
          <pc:docMk/>
          <pc:sldMk cId="2467765674" sldId="336"/>
        </pc:sldMkLst>
        <pc:spChg chg="mod">
          <ac:chgData name="Maharshi Mehta" userId="2667bdd0-0f4b-47a2-a3dd-c71112b1ffc6" providerId="ADAL" clId="{BEDB5C45-5E80-4BA4-871A-BE51BD053702}" dt="2023-03-29T17:36:06.681" v="3260" actId="1076"/>
          <ac:spMkLst>
            <pc:docMk/>
            <pc:sldMk cId="2467765674" sldId="336"/>
            <ac:spMk id="2" creationId="{34BE8F54-01BB-475E-A16E-3F999888BAB5}"/>
          </ac:spMkLst>
        </pc:spChg>
      </pc:sldChg>
      <pc:sldChg chg="add del">
        <pc:chgData name="Maharshi Mehta" userId="2667bdd0-0f4b-47a2-a3dd-c71112b1ffc6" providerId="ADAL" clId="{BEDB5C45-5E80-4BA4-871A-BE51BD053702}" dt="2023-03-29T12:25:08.874" v="1092" actId="47"/>
        <pc:sldMkLst>
          <pc:docMk/>
          <pc:sldMk cId="1269523281" sldId="349"/>
        </pc:sldMkLst>
      </pc:sldChg>
      <pc:sldChg chg="add">
        <pc:chgData name="Maharshi Mehta" userId="2667bdd0-0f4b-47a2-a3dd-c71112b1ffc6" providerId="ADAL" clId="{BEDB5C45-5E80-4BA4-871A-BE51BD053702}" dt="2023-03-29T12:06:54.743" v="720"/>
        <pc:sldMkLst>
          <pc:docMk/>
          <pc:sldMk cId="0" sldId="794"/>
        </pc:sldMkLst>
      </pc:sldChg>
      <pc:sldChg chg="modSp add mod">
        <pc:chgData name="Maharshi Mehta" userId="2667bdd0-0f4b-47a2-a3dd-c71112b1ffc6" providerId="ADAL" clId="{BEDB5C45-5E80-4BA4-871A-BE51BD053702}" dt="2023-03-29T12:07:14.666" v="732" actId="20577"/>
        <pc:sldMkLst>
          <pc:docMk/>
          <pc:sldMk cId="0" sldId="795"/>
        </pc:sldMkLst>
        <pc:spChg chg="mod">
          <ac:chgData name="Maharshi Mehta" userId="2667bdd0-0f4b-47a2-a3dd-c71112b1ffc6" providerId="ADAL" clId="{BEDB5C45-5E80-4BA4-871A-BE51BD053702}" dt="2023-03-29T12:07:07.078" v="728" actId="20577"/>
          <ac:spMkLst>
            <pc:docMk/>
            <pc:sldMk cId="0" sldId="795"/>
            <ac:spMk id="2" creationId="{DA7AA1D9-2FC7-CA6D-460C-3D47C2F55512}"/>
          </ac:spMkLst>
        </pc:spChg>
        <pc:spChg chg="mod">
          <ac:chgData name="Maharshi Mehta" userId="2667bdd0-0f4b-47a2-a3dd-c71112b1ffc6" providerId="ADAL" clId="{BEDB5C45-5E80-4BA4-871A-BE51BD053702}" dt="2023-03-29T12:07:14.666" v="732" actId="20577"/>
          <ac:spMkLst>
            <pc:docMk/>
            <pc:sldMk cId="0" sldId="795"/>
            <ac:spMk id="3" creationId="{D4994FED-7CCA-A84F-40E0-817F42933EED}"/>
          </ac:spMkLst>
        </pc:spChg>
      </pc:sldChg>
      <pc:sldChg chg="modSp add del mod">
        <pc:chgData name="Maharshi Mehta" userId="2667bdd0-0f4b-47a2-a3dd-c71112b1ffc6" providerId="ADAL" clId="{BEDB5C45-5E80-4BA4-871A-BE51BD053702}" dt="2023-03-29T17:40:18.447" v="3264" actId="47"/>
        <pc:sldMkLst>
          <pc:docMk/>
          <pc:sldMk cId="0" sldId="796"/>
        </pc:sldMkLst>
        <pc:spChg chg="mod">
          <ac:chgData name="Maharshi Mehta" userId="2667bdd0-0f4b-47a2-a3dd-c71112b1ffc6" providerId="ADAL" clId="{BEDB5C45-5E80-4BA4-871A-BE51BD053702}" dt="2023-03-29T17:39:32.300" v="3262" actId="14100"/>
          <ac:spMkLst>
            <pc:docMk/>
            <pc:sldMk cId="0" sldId="796"/>
            <ac:spMk id="3" creationId="{78670F8A-7F88-4755-952E-FE48F062930F}"/>
          </ac:spMkLst>
        </pc:spChg>
        <pc:picChg chg="mod">
          <ac:chgData name="Maharshi Mehta" userId="2667bdd0-0f4b-47a2-a3dd-c71112b1ffc6" providerId="ADAL" clId="{BEDB5C45-5E80-4BA4-871A-BE51BD053702}" dt="2023-03-29T17:39:51.079" v="3263" actId="1076"/>
          <ac:picMkLst>
            <pc:docMk/>
            <pc:sldMk cId="0" sldId="796"/>
            <ac:picMk id="31749" creationId="{08B6E73C-2080-4F2C-83C4-3C4BF8ACDD6F}"/>
          </ac:picMkLst>
        </pc:picChg>
      </pc:sldChg>
      <pc:sldChg chg="add del">
        <pc:chgData name="Maharshi Mehta" userId="2667bdd0-0f4b-47a2-a3dd-c71112b1ffc6" providerId="ADAL" clId="{BEDB5C45-5E80-4BA4-871A-BE51BD053702}" dt="2023-03-29T12:25:08.874" v="1092" actId="47"/>
        <pc:sldMkLst>
          <pc:docMk/>
          <pc:sldMk cId="0" sldId="1267"/>
        </pc:sldMkLst>
      </pc:sldChg>
      <pc:sldChg chg="modSp del mod">
        <pc:chgData name="Maharshi Mehta" userId="2667bdd0-0f4b-47a2-a3dd-c71112b1ffc6" providerId="ADAL" clId="{BEDB5C45-5E80-4BA4-871A-BE51BD053702}" dt="2023-03-29T14:26:20.278" v="3131" actId="47"/>
        <pc:sldMkLst>
          <pc:docMk/>
          <pc:sldMk cId="390505259" sldId="1607"/>
        </pc:sldMkLst>
        <pc:spChg chg="mod">
          <ac:chgData name="Maharshi Mehta" userId="2667bdd0-0f4b-47a2-a3dd-c71112b1ffc6" providerId="ADAL" clId="{BEDB5C45-5E80-4BA4-871A-BE51BD053702}" dt="2023-03-29T13:38:04.203" v="1995" actId="1076"/>
          <ac:spMkLst>
            <pc:docMk/>
            <pc:sldMk cId="390505259" sldId="1607"/>
            <ac:spMk id="2" creationId="{10BBF287-64F1-4741-B236-3A2D06B402FC}"/>
          </ac:spMkLst>
        </pc:spChg>
      </pc:sldChg>
      <pc:sldChg chg="modSp mod">
        <pc:chgData name="Maharshi Mehta" userId="2667bdd0-0f4b-47a2-a3dd-c71112b1ffc6" providerId="ADAL" clId="{BEDB5C45-5E80-4BA4-871A-BE51BD053702}" dt="2023-03-29T13:46:11.206" v="2153" actId="20577"/>
        <pc:sldMkLst>
          <pc:docMk/>
          <pc:sldMk cId="3504259524" sldId="1627"/>
        </pc:sldMkLst>
        <pc:spChg chg="mod">
          <ac:chgData name="Maharshi Mehta" userId="2667bdd0-0f4b-47a2-a3dd-c71112b1ffc6" providerId="ADAL" clId="{BEDB5C45-5E80-4BA4-871A-BE51BD053702}" dt="2023-03-29T13:34:07.885" v="1909" actId="20577"/>
          <ac:spMkLst>
            <pc:docMk/>
            <pc:sldMk cId="3504259524" sldId="1627"/>
            <ac:spMk id="2" creationId="{85979093-CC94-462F-BB7D-8EA9840EB0A8}"/>
          </ac:spMkLst>
        </pc:spChg>
        <pc:spChg chg="mod">
          <ac:chgData name="Maharshi Mehta" userId="2667bdd0-0f4b-47a2-a3dd-c71112b1ffc6" providerId="ADAL" clId="{BEDB5C45-5E80-4BA4-871A-BE51BD053702}" dt="2023-03-29T13:46:11.206" v="2153" actId="20577"/>
          <ac:spMkLst>
            <pc:docMk/>
            <pc:sldMk cId="3504259524" sldId="1627"/>
            <ac:spMk id="3" creationId="{DBA42E9E-03D1-4D13-8D88-3179E662F064}"/>
          </ac:spMkLst>
        </pc:spChg>
      </pc:sldChg>
      <pc:sldChg chg="del">
        <pc:chgData name="Maharshi Mehta" userId="2667bdd0-0f4b-47a2-a3dd-c71112b1ffc6" providerId="ADAL" clId="{BEDB5C45-5E80-4BA4-871A-BE51BD053702}" dt="2023-03-29T12:11:23.873" v="884" actId="47"/>
        <pc:sldMkLst>
          <pc:docMk/>
          <pc:sldMk cId="0" sldId="1628"/>
        </pc:sldMkLst>
      </pc:sldChg>
      <pc:sldChg chg="modSp del mod">
        <pc:chgData name="Maharshi Mehta" userId="2667bdd0-0f4b-47a2-a3dd-c71112b1ffc6" providerId="ADAL" clId="{BEDB5C45-5E80-4BA4-871A-BE51BD053702}" dt="2023-03-29T12:10:54.296" v="882" actId="47"/>
        <pc:sldMkLst>
          <pc:docMk/>
          <pc:sldMk cId="3221107768" sldId="1630"/>
        </pc:sldMkLst>
        <pc:spChg chg="mod">
          <ac:chgData name="Maharshi Mehta" userId="2667bdd0-0f4b-47a2-a3dd-c71112b1ffc6" providerId="ADAL" clId="{BEDB5C45-5E80-4BA4-871A-BE51BD053702}" dt="2023-03-29T12:03:55.165" v="606" actId="1076"/>
          <ac:spMkLst>
            <pc:docMk/>
            <pc:sldMk cId="3221107768" sldId="1630"/>
            <ac:spMk id="2" creationId="{54936C03-2F60-43A7-A191-A400AB73692D}"/>
          </ac:spMkLst>
        </pc:spChg>
        <pc:spChg chg="mod">
          <ac:chgData name="Maharshi Mehta" userId="2667bdd0-0f4b-47a2-a3dd-c71112b1ffc6" providerId="ADAL" clId="{BEDB5C45-5E80-4BA4-871A-BE51BD053702}" dt="2023-03-29T12:05:18.074" v="717" actId="5793"/>
          <ac:spMkLst>
            <pc:docMk/>
            <pc:sldMk cId="3221107768" sldId="1630"/>
            <ac:spMk id="3" creationId="{F29D2939-C20E-4DE1-8427-3689D3CAC77F}"/>
          </ac:spMkLst>
        </pc:spChg>
      </pc:sldChg>
      <pc:sldChg chg="del">
        <pc:chgData name="Maharshi Mehta" userId="2667bdd0-0f4b-47a2-a3dd-c71112b1ffc6" providerId="ADAL" clId="{BEDB5C45-5E80-4BA4-871A-BE51BD053702}" dt="2023-03-29T11:52:51.634" v="221" actId="47"/>
        <pc:sldMkLst>
          <pc:docMk/>
          <pc:sldMk cId="2232736458" sldId="1631"/>
        </pc:sldMkLst>
      </pc:sldChg>
      <pc:sldChg chg="add del">
        <pc:chgData name="Maharshi Mehta" userId="2667bdd0-0f4b-47a2-a3dd-c71112b1ffc6" providerId="ADAL" clId="{BEDB5C45-5E80-4BA4-871A-BE51BD053702}" dt="2023-03-29T12:25:08.874" v="1092" actId="47"/>
        <pc:sldMkLst>
          <pc:docMk/>
          <pc:sldMk cId="81949007" sldId="1632"/>
        </pc:sldMkLst>
      </pc:sldChg>
      <pc:sldChg chg="del">
        <pc:chgData name="Maharshi Mehta" userId="2667bdd0-0f4b-47a2-a3dd-c71112b1ffc6" providerId="ADAL" clId="{BEDB5C45-5E80-4BA4-871A-BE51BD053702}" dt="2023-03-29T11:53:33.447" v="223" actId="47"/>
        <pc:sldMkLst>
          <pc:docMk/>
          <pc:sldMk cId="3818482464" sldId="1633"/>
        </pc:sldMkLst>
      </pc:sldChg>
      <pc:sldChg chg="del">
        <pc:chgData name="Maharshi Mehta" userId="2667bdd0-0f4b-47a2-a3dd-c71112b1ffc6" providerId="ADAL" clId="{BEDB5C45-5E80-4BA4-871A-BE51BD053702}" dt="2023-03-29T14:26:31.513" v="3132" actId="47"/>
        <pc:sldMkLst>
          <pc:docMk/>
          <pc:sldMk cId="1969116655" sldId="1639"/>
        </pc:sldMkLst>
      </pc:sldChg>
      <pc:sldChg chg="del">
        <pc:chgData name="Maharshi Mehta" userId="2667bdd0-0f4b-47a2-a3dd-c71112b1ffc6" providerId="ADAL" clId="{BEDB5C45-5E80-4BA4-871A-BE51BD053702}" dt="2023-03-29T11:54:08.730" v="224" actId="47"/>
        <pc:sldMkLst>
          <pc:docMk/>
          <pc:sldMk cId="1652883000" sldId="1641"/>
        </pc:sldMkLst>
      </pc:sldChg>
      <pc:sldChg chg="del">
        <pc:chgData name="Maharshi Mehta" userId="2667bdd0-0f4b-47a2-a3dd-c71112b1ffc6" providerId="ADAL" clId="{BEDB5C45-5E80-4BA4-871A-BE51BD053702}" dt="2023-03-29T11:53:26.282" v="222" actId="47"/>
        <pc:sldMkLst>
          <pc:docMk/>
          <pc:sldMk cId="3181678969" sldId="1642"/>
        </pc:sldMkLst>
      </pc:sldChg>
      <pc:sldChg chg="del">
        <pc:chgData name="Maharshi Mehta" userId="2667bdd0-0f4b-47a2-a3dd-c71112b1ffc6" providerId="ADAL" clId="{BEDB5C45-5E80-4BA4-871A-BE51BD053702}" dt="2023-03-29T14:26:31.513" v="3132" actId="47"/>
        <pc:sldMkLst>
          <pc:docMk/>
          <pc:sldMk cId="2081025148" sldId="1643"/>
        </pc:sldMkLst>
      </pc:sldChg>
      <pc:sldChg chg="del">
        <pc:chgData name="Maharshi Mehta" userId="2667bdd0-0f4b-47a2-a3dd-c71112b1ffc6" providerId="ADAL" clId="{BEDB5C45-5E80-4BA4-871A-BE51BD053702}" dt="2023-03-29T13:57:56.854" v="2912" actId="47"/>
        <pc:sldMkLst>
          <pc:docMk/>
          <pc:sldMk cId="1851104988" sldId="1644"/>
        </pc:sldMkLst>
      </pc:sldChg>
      <pc:sldChg chg="del">
        <pc:chgData name="Maharshi Mehta" userId="2667bdd0-0f4b-47a2-a3dd-c71112b1ffc6" providerId="ADAL" clId="{BEDB5C45-5E80-4BA4-871A-BE51BD053702}" dt="2023-03-29T14:26:31.513" v="3132" actId="47"/>
        <pc:sldMkLst>
          <pc:docMk/>
          <pc:sldMk cId="3223355230" sldId="1645"/>
        </pc:sldMkLst>
      </pc:sldChg>
      <pc:sldChg chg="del">
        <pc:chgData name="Maharshi Mehta" userId="2667bdd0-0f4b-47a2-a3dd-c71112b1ffc6" providerId="ADAL" clId="{BEDB5C45-5E80-4BA4-871A-BE51BD053702}" dt="2023-03-29T11:53:26.282" v="222" actId="47"/>
        <pc:sldMkLst>
          <pc:docMk/>
          <pc:sldMk cId="146602259" sldId="1646"/>
        </pc:sldMkLst>
      </pc:sldChg>
      <pc:sldChg chg="del">
        <pc:chgData name="Maharshi Mehta" userId="2667bdd0-0f4b-47a2-a3dd-c71112b1ffc6" providerId="ADAL" clId="{BEDB5C45-5E80-4BA4-871A-BE51BD053702}" dt="2023-03-29T14:26:31.513" v="3132" actId="47"/>
        <pc:sldMkLst>
          <pc:docMk/>
          <pc:sldMk cId="2389759305" sldId="1647"/>
        </pc:sldMkLst>
      </pc:sldChg>
      <pc:sldChg chg="modSp mod">
        <pc:chgData name="Maharshi Mehta" userId="2667bdd0-0f4b-47a2-a3dd-c71112b1ffc6" providerId="ADAL" clId="{BEDB5C45-5E80-4BA4-871A-BE51BD053702}" dt="2023-03-30T06:30:39.444" v="3273" actId="1076"/>
        <pc:sldMkLst>
          <pc:docMk/>
          <pc:sldMk cId="3608734616" sldId="1880"/>
        </pc:sldMkLst>
        <pc:spChg chg="mod">
          <ac:chgData name="Maharshi Mehta" userId="2667bdd0-0f4b-47a2-a3dd-c71112b1ffc6" providerId="ADAL" clId="{BEDB5C45-5E80-4BA4-871A-BE51BD053702}" dt="2023-03-30T06:30:39.444" v="3273" actId="1076"/>
          <ac:spMkLst>
            <pc:docMk/>
            <pc:sldMk cId="3608734616" sldId="1880"/>
            <ac:spMk id="2" creationId="{B1831634-BFF1-4226-B4C2-2E34CF58ADE2}"/>
          </ac:spMkLst>
        </pc:spChg>
        <pc:spChg chg="mod">
          <ac:chgData name="Maharshi Mehta" userId="2667bdd0-0f4b-47a2-a3dd-c71112b1ffc6" providerId="ADAL" clId="{BEDB5C45-5E80-4BA4-871A-BE51BD053702}" dt="2023-03-29T12:25:50.005" v="1129" actId="5793"/>
          <ac:spMkLst>
            <pc:docMk/>
            <pc:sldMk cId="3608734616" sldId="1880"/>
            <ac:spMk id="3" creationId="{1FCC6D18-BA68-42FB-B8B6-973F209039FD}"/>
          </ac:spMkLst>
        </pc:spChg>
      </pc:sldChg>
      <pc:sldChg chg="modSp mod">
        <pc:chgData name="Maharshi Mehta" userId="2667bdd0-0f4b-47a2-a3dd-c71112b1ffc6" providerId="ADAL" clId="{BEDB5C45-5E80-4BA4-871A-BE51BD053702}" dt="2023-03-29T14:26:43.520" v="3137" actId="20577"/>
        <pc:sldMkLst>
          <pc:docMk/>
          <pc:sldMk cId="1957511302" sldId="1884"/>
        </pc:sldMkLst>
        <pc:spChg chg="mod">
          <ac:chgData name="Maharshi Mehta" userId="2667bdd0-0f4b-47a2-a3dd-c71112b1ffc6" providerId="ADAL" clId="{BEDB5C45-5E80-4BA4-871A-BE51BD053702}" dt="2023-03-29T14:26:35.438" v="3133" actId="1076"/>
          <ac:spMkLst>
            <pc:docMk/>
            <pc:sldMk cId="1957511302" sldId="1884"/>
            <ac:spMk id="2" creationId="{540FEFEC-F186-443D-8434-D7C0F66E4234}"/>
          </ac:spMkLst>
        </pc:spChg>
        <pc:spChg chg="mod">
          <ac:chgData name="Maharshi Mehta" userId="2667bdd0-0f4b-47a2-a3dd-c71112b1ffc6" providerId="ADAL" clId="{BEDB5C45-5E80-4BA4-871A-BE51BD053702}" dt="2023-03-29T14:26:43.520" v="3137" actId="20577"/>
          <ac:spMkLst>
            <pc:docMk/>
            <pc:sldMk cId="1957511302" sldId="1884"/>
            <ac:spMk id="3" creationId="{7E085E86-E7BD-41BD-83B9-ED112D3DA8D2}"/>
          </ac:spMkLst>
        </pc:spChg>
      </pc:sldChg>
      <pc:sldChg chg="add del">
        <pc:chgData name="Maharshi Mehta" userId="2667bdd0-0f4b-47a2-a3dd-c71112b1ffc6" providerId="ADAL" clId="{BEDB5C45-5E80-4BA4-871A-BE51BD053702}" dt="2023-03-29T11:44:48.071" v="220"/>
        <pc:sldMkLst>
          <pc:docMk/>
          <pc:sldMk cId="2931453962" sldId="1885"/>
        </pc:sldMkLst>
      </pc:sldChg>
      <pc:sldChg chg="del">
        <pc:chgData name="Maharshi Mehta" userId="2667bdd0-0f4b-47a2-a3dd-c71112b1ffc6" providerId="ADAL" clId="{BEDB5C45-5E80-4BA4-871A-BE51BD053702}" dt="2023-03-29T12:10:59.916" v="883" actId="47"/>
        <pc:sldMkLst>
          <pc:docMk/>
          <pc:sldMk cId="179842128" sldId="1886"/>
        </pc:sldMkLst>
      </pc:sldChg>
      <pc:sldChg chg="add del">
        <pc:chgData name="Maharshi Mehta" userId="2667bdd0-0f4b-47a2-a3dd-c71112b1ffc6" providerId="ADAL" clId="{BEDB5C45-5E80-4BA4-871A-BE51BD053702}" dt="2023-03-29T11:44:48.071" v="220"/>
        <pc:sldMkLst>
          <pc:docMk/>
          <pc:sldMk cId="1241770298" sldId="1887"/>
        </pc:sldMkLst>
      </pc:sldChg>
      <pc:sldChg chg="modSp del mod">
        <pc:chgData name="Maharshi Mehta" userId="2667bdd0-0f4b-47a2-a3dd-c71112b1ffc6" providerId="ADAL" clId="{BEDB5C45-5E80-4BA4-871A-BE51BD053702}" dt="2023-03-29T13:05:34.963" v="1535" actId="47"/>
        <pc:sldMkLst>
          <pc:docMk/>
          <pc:sldMk cId="2633718881" sldId="1888"/>
        </pc:sldMkLst>
        <pc:spChg chg="mod">
          <ac:chgData name="Maharshi Mehta" userId="2667bdd0-0f4b-47a2-a3dd-c71112b1ffc6" providerId="ADAL" clId="{BEDB5C45-5E80-4BA4-871A-BE51BD053702}" dt="2023-03-29T13:05:25.926" v="1534" actId="20577"/>
          <ac:spMkLst>
            <pc:docMk/>
            <pc:sldMk cId="2633718881" sldId="1888"/>
            <ac:spMk id="3" creationId="{A254A493-5031-4968-80D6-A77F87811909}"/>
          </ac:spMkLst>
        </pc:spChg>
      </pc:sldChg>
      <pc:sldChg chg="addSp modSp mod setBg">
        <pc:chgData name="Maharshi Mehta" userId="2667bdd0-0f4b-47a2-a3dd-c71112b1ffc6" providerId="ADAL" clId="{BEDB5C45-5E80-4BA4-871A-BE51BD053702}" dt="2023-03-29T15:12:30.641" v="3258" actId="20577"/>
        <pc:sldMkLst>
          <pc:docMk/>
          <pc:sldMk cId="2399409488" sldId="1889"/>
        </pc:sldMkLst>
        <pc:spChg chg="mod">
          <ac:chgData name="Maharshi Mehta" userId="2667bdd0-0f4b-47a2-a3dd-c71112b1ffc6" providerId="ADAL" clId="{BEDB5C45-5E80-4BA4-871A-BE51BD053702}" dt="2023-03-29T14:59:59.682" v="3214" actId="255"/>
          <ac:spMkLst>
            <pc:docMk/>
            <pc:sldMk cId="2399409488" sldId="1889"/>
            <ac:spMk id="2" creationId="{D13A3AA4-BA3D-94D1-5482-F609683C565F}"/>
          </ac:spMkLst>
        </pc:spChg>
        <pc:spChg chg="mod">
          <ac:chgData name="Maharshi Mehta" userId="2667bdd0-0f4b-47a2-a3dd-c71112b1ffc6" providerId="ADAL" clId="{BEDB5C45-5E80-4BA4-871A-BE51BD053702}" dt="2023-03-29T14:55:02.073" v="3206" actId="14100"/>
          <ac:spMkLst>
            <pc:docMk/>
            <pc:sldMk cId="2399409488" sldId="1889"/>
            <ac:spMk id="3" creationId="{A92ECD48-A7DA-C681-163A-0CD99DEEEED2}"/>
          </ac:spMkLst>
        </pc:spChg>
        <pc:spChg chg="add mod ord">
          <ac:chgData name="Maharshi Mehta" userId="2667bdd0-0f4b-47a2-a3dd-c71112b1ffc6" providerId="ADAL" clId="{BEDB5C45-5E80-4BA4-871A-BE51BD053702}" dt="2023-03-29T15:12:30.641" v="3258" actId="20577"/>
          <ac:spMkLst>
            <pc:docMk/>
            <pc:sldMk cId="2399409488" sldId="1889"/>
            <ac:spMk id="4" creationId="{7FC3D62F-2F86-7A2E-E061-00AEA3229DD8}"/>
          </ac:spMkLst>
        </pc:spChg>
        <pc:spChg chg="add">
          <ac:chgData name="Maharshi Mehta" userId="2667bdd0-0f4b-47a2-a3dd-c71112b1ffc6" providerId="ADAL" clId="{BEDB5C45-5E80-4BA4-871A-BE51BD053702}" dt="2023-03-29T14:52:29.728" v="3194" actId="26606"/>
          <ac:spMkLst>
            <pc:docMk/>
            <pc:sldMk cId="2399409488" sldId="1889"/>
            <ac:spMk id="1031" creationId="{B712E947-0734-45F9-9C4F-41114EC3A33E}"/>
          </ac:spMkLst>
        </pc:spChg>
        <pc:spChg chg="add">
          <ac:chgData name="Maharshi Mehta" userId="2667bdd0-0f4b-47a2-a3dd-c71112b1ffc6" providerId="ADAL" clId="{BEDB5C45-5E80-4BA4-871A-BE51BD053702}" dt="2023-03-29T14:52:29.728" v="3194" actId="26606"/>
          <ac:spMkLst>
            <pc:docMk/>
            <pc:sldMk cId="2399409488" sldId="1889"/>
            <ac:spMk id="1033" creationId="{5A65989E-BBD5-44D7-AA86-7AFD5D46BBC0}"/>
          </ac:spMkLst>
        </pc:spChg>
        <pc:spChg chg="add">
          <ac:chgData name="Maharshi Mehta" userId="2667bdd0-0f4b-47a2-a3dd-c71112b1ffc6" providerId="ADAL" clId="{BEDB5C45-5E80-4BA4-871A-BE51BD053702}" dt="2023-03-29T14:52:29.728" v="3194" actId="26606"/>
          <ac:spMkLst>
            <pc:docMk/>
            <pc:sldMk cId="2399409488" sldId="1889"/>
            <ac:spMk id="1035" creationId="{231A2881-D8D7-4A7D-ACA3-E9F849F853D8}"/>
          </ac:spMkLst>
        </pc:spChg>
        <pc:picChg chg="add mod ord">
          <ac:chgData name="Maharshi Mehta" userId="2667bdd0-0f4b-47a2-a3dd-c71112b1ffc6" providerId="ADAL" clId="{BEDB5C45-5E80-4BA4-871A-BE51BD053702}" dt="2023-03-29T14:59:21.092" v="3211" actId="1076"/>
          <ac:picMkLst>
            <pc:docMk/>
            <pc:sldMk cId="2399409488" sldId="1889"/>
            <ac:picMk id="5" creationId="{5FA1BB04-33D3-AE75-F306-93D083740E2A}"/>
          </ac:picMkLst>
        </pc:picChg>
        <pc:picChg chg="add mod">
          <ac:chgData name="Maharshi Mehta" userId="2667bdd0-0f4b-47a2-a3dd-c71112b1ffc6" providerId="ADAL" clId="{BEDB5C45-5E80-4BA4-871A-BE51BD053702}" dt="2023-03-29T14:59:29.298" v="3212" actId="1076"/>
          <ac:picMkLst>
            <pc:docMk/>
            <pc:sldMk cId="2399409488" sldId="1889"/>
            <ac:picMk id="1026" creationId="{4C17AB02-B336-0249-05A6-088B6C78B28A}"/>
          </ac:picMkLst>
        </pc:picChg>
      </pc:sldChg>
      <pc:sldChg chg="addSp delSp modSp new mod ord">
        <pc:chgData name="Maharshi Mehta" userId="2667bdd0-0f4b-47a2-a3dd-c71112b1ffc6" providerId="ADAL" clId="{BEDB5C45-5E80-4BA4-871A-BE51BD053702}" dt="2023-03-29T12:26:09.847" v="1138" actId="20577"/>
        <pc:sldMkLst>
          <pc:docMk/>
          <pc:sldMk cId="1567006816" sldId="1890"/>
        </pc:sldMkLst>
        <pc:spChg chg="mod">
          <ac:chgData name="Maharshi Mehta" userId="2667bdd0-0f4b-47a2-a3dd-c71112b1ffc6" providerId="ADAL" clId="{BEDB5C45-5E80-4BA4-871A-BE51BD053702}" dt="2023-03-29T11:56:22.498" v="242" actId="20577"/>
          <ac:spMkLst>
            <pc:docMk/>
            <pc:sldMk cId="1567006816" sldId="1890"/>
            <ac:spMk id="2" creationId="{FC1BF858-0C4D-B9F4-BCD5-E76BAF8FEC33}"/>
          </ac:spMkLst>
        </pc:spChg>
        <pc:spChg chg="mod">
          <ac:chgData name="Maharshi Mehta" userId="2667bdd0-0f4b-47a2-a3dd-c71112b1ffc6" providerId="ADAL" clId="{BEDB5C45-5E80-4BA4-871A-BE51BD053702}" dt="2023-03-29T12:26:09.847" v="1138" actId="20577"/>
          <ac:spMkLst>
            <pc:docMk/>
            <pc:sldMk cId="1567006816" sldId="1890"/>
            <ac:spMk id="3" creationId="{540714A9-7576-8EEA-96BC-9E735E9F2AB9}"/>
          </ac:spMkLst>
        </pc:spChg>
        <pc:spChg chg="add del">
          <ac:chgData name="Maharshi Mehta" userId="2667bdd0-0f4b-47a2-a3dd-c71112b1ffc6" providerId="ADAL" clId="{BEDB5C45-5E80-4BA4-871A-BE51BD053702}" dt="2023-03-29T12:05:35.221" v="719" actId="22"/>
          <ac:spMkLst>
            <pc:docMk/>
            <pc:sldMk cId="1567006816" sldId="1890"/>
            <ac:spMk id="5" creationId="{B0A4CB85-3E0A-8C64-25BF-C3A82C63B344}"/>
          </ac:spMkLst>
        </pc:spChg>
      </pc:sldChg>
      <pc:sldChg chg="add del">
        <pc:chgData name="Maharshi Mehta" userId="2667bdd0-0f4b-47a2-a3dd-c71112b1ffc6" providerId="ADAL" clId="{BEDB5C45-5E80-4BA4-871A-BE51BD053702}" dt="2023-03-29T11:44:48.071" v="220"/>
        <pc:sldMkLst>
          <pc:docMk/>
          <pc:sldMk cId="2725966586" sldId="1890"/>
        </pc:sldMkLst>
      </pc:sldChg>
      <pc:sldChg chg="add del">
        <pc:chgData name="Maharshi Mehta" userId="2667bdd0-0f4b-47a2-a3dd-c71112b1ffc6" providerId="ADAL" clId="{BEDB5C45-5E80-4BA4-871A-BE51BD053702}" dt="2023-03-29T11:44:48.071" v="220"/>
        <pc:sldMkLst>
          <pc:docMk/>
          <pc:sldMk cId="393526312" sldId="1891"/>
        </pc:sldMkLst>
        <pc:spChg chg="mod">
          <ac:chgData name="Maharshi Mehta" userId="2667bdd0-0f4b-47a2-a3dd-c71112b1ffc6" providerId="ADAL" clId="{BEDB5C45-5E80-4BA4-871A-BE51BD053702}" dt="2023-03-29T13:44:47.158" v="2067" actId="6549"/>
          <ac:spMkLst>
            <pc:docMk/>
            <pc:sldMk cId="393526312" sldId="1891"/>
            <ac:spMk id="2" creationId="{C357370D-AA65-9CEB-0318-3DC0FC4D6623}"/>
          </ac:spMkLst>
        </pc:spChg>
        <pc:spChg chg="mod">
          <ac:chgData name="Maharshi Mehta" userId="2667bdd0-0f4b-47a2-a3dd-c71112b1ffc6" providerId="ADAL" clId="{BEDB5C45-5E80-4BA4-871A-BE51BD053702}" dt="2023-03-29T13:44:24.225" v="2042" actId="20577"/>
          <ac:spMkLst>
            <pc:docMk/>
            <pc:sldMk cId="393526312" sldId="1891"/>
            <ac:spMk id="3" creationId="{02E15F0D-B782-FF34-5185-8D0014FC47F4}"/>
          </ac:spMkLst>
        </pc:spChg>
      </pc:sldChg>
      <pc:sldChg chg="modSp new add del mod">
        <pc:chgData name="Maharshi Mehta" userId="2667bdd0-0f4b-47a2-a3dd-c71112b1ffc6" providerId="ADAL" clId="{BEDB5C45-5E80-4BA4-871A-BE51BD053702}" dt="2023-03-29T12:25:08.874" v="1092" actId="47"/>
        <pc:sldMkLst>
          <pc:docMk/>
          <pc:sldMk cId="3717705811" sldId="1891"/>
        </pc:sldMkLst>
        <pc:spChg chg="mod">
          <ac:chgData name="Maharshi Mehta" userId="2667bdd0-0f4b-47a2-a3dd-c71112b1ffc6" providerId="ADAL" clId="{BEDB5C45-5E80-4BA4-871A-BE51BD053702}" dt="2023-03-29T12:09:26.721" v="753" actId="20577"/>
          <ac:spMkLst>
            <pc:docMk/>
            <pc:sldMk cId="3717705811" sldId="1891"/>
            <ac:spMk id="2" creationId="{65845982-9C7E-8CE9-BF00-2425816DBD52}"/>
          </ac:spMkLst>
        </pc:spChg>
        <pc:spChg chg="mod">
          <ac:chgData name="Maharshi Mehta" userId="2667bdd0-0f4b-47a2-a3dd-c71112b1ffc6" providerId="ADAL" clId="{BEDB5C45-5E80-4BA4-871A-BE51BD053702}" dt="2023-03-29T12:10:36.364" v="881" actId="20577"/>
          <ac:spMkLst>
            <pc:docMk/>
            <pc:sldMk cId="3717705811" sldId="1891"/>
            <ac:spMk id="3" creationId="{AFCC33DA-3264-69C7-84FC-D16C4DD47A83}"/>
          </ac:spMkLst>
        </pc:spChg>
      </pc:sldChg>
      <pc:sldChg chg="add del">
        <pc:chgData name="Maharshi Mehta" userId="2667bdd0-0f4b-47a2-a3dd-c71112b1ffc6" providerId="ADAL" clId="{BEDB5C45-5E80-4BA4-871A-BE51BD053702}" dt="2023-03-29T11:44:48.071" v="220"/>
        <pc:sldMkLst>
          <pc:docMk/>
          <pc:sldMk cId="0" sldId="1892"/>
        </pc:sldMkLst>
      </pc:sldChg>
      <pc:sldChg chg="modSp new del mod">
        <pc:chgData name="Maharshi Mehta" userId="2667bdd0-0f4b-47a2-a3dd-c71112b1ffc6" providerId="ADAL" clId="{BEDB5C45-5E80-4BA4-871A-BE51BD053702}" dt="2023-03-29T13:37:56.099" v="1994" actId="47"/>
        <pc:sldMkLst>
          <pc:docMk/>
          <pc:sldMk cId="1702612361" sldId="1892"/>
        </pc:sldMkLst>
        <pc:spChg chg="mod">
          <ac:chgData name="Maharshi Mehta" userId="2667bdd0-0f4b-47a2-a3dd-c71112b1ffc6" providerId="ADAL" clId="{BEDB5C45-5E80-4BA4-871A-BE51BD053702}" dt="2023-03-29T12:30:26.639" v="1428" actId="313"/>
          <ac:spMkLst>
            <pc:docMk/>
            <pc:sldMk cId="1702612361" sldId="1892"/>
            <ac:spMk id="2" creationId="{8F1CFA3D-2B6A-9943-372D-3E53C547CA5E}"/>
          </ac:spMkLst>
        </pc:spChg>
        <pc:spChg chg="mod">
          <ac:chgData name="Maharshi Mehta" userId="2667bdd0-0f4b-47a2-a3dd-c71112b1ffc6" providerId="ADAL" clId="{BEDB5C45-5E80-4BA4-871A-BE51BD053702}" dt="2023-03-29T12:30:55.855" v="1485" actId="20577"/>
          <ac:spMkLst>
            <pc:docMk/>
            <pc:sldMk cId="1702612361" sldId="1892"/>
            <ac:spMk id="3" creationId="{B61D48D8-5C55-26E8-F49B-6E97C3DDD2EC}"/>
          </ac:spMkLst>
        </pc:spChg>
      </pc:sldChg>
      <pc:sldChg chg="modSp new mod">
        <pc:chgData name="Maharshi Mehta" userId="2667bdd0-0f4b-47a2-a3dd-c71112b1ffc6" providerId="ADAL" clId="{BEDB5C45-5E80-4BA4-871A-BE51BD053702}" dt="2023-03-30T06:38:32.514" v="3341" actId="20577"/>
        <pc:sldMkLst>
          <pc:docMk/>
          <pc:sldMk cId="2719378952" sldId="1893"/>
        </pc:sldMkLst>
        <pc:spChg chg="mod">
          <ac:chgData name="Maharshi Mehta" userId="2667bdd0-0f4b-47a2-a3dd-c71112b1ffc6" providerId="ADAL" clId="{BEDB5C45-5E80-4BA4-871A-BE51BD053702}" dt="2023-03-29T13:24:13.517" v="1561" actId="20577"/>
          <ac:spMkLst>
            <pc:docMk/>
            <pc:sldMk cId="2719378952" sldId="1893"/>
            <ac:spMk id="2" creationId="{BAC581B5-B0AC-295E-CCA1-A6417020CB19}"/>
          </ac:spMkLst>
        </pc:spChg>
        <pc:spChg chg="mod">
          <ac:chgData name="Maharshi Mehta" userId="2667bdd0-0f4b-47a2-a3dd-c71112b1ffc6" providerId="ADAL" clId="{BEDB5C45-5E80-4BA4-871A-BE51BD053702}" dt="2023-03-30T06:38:32.514" v="3341" actId="20577"/>
          <ac:spMkLst>
            <pc:docMk/>
            <pc:sldMk cId="2719378952" sldId="1893"/>
            <ac:spMk id="3" creationId="{36BCD424-F5EE-D0EF-FCF5-472EEF69E589}"/>
          </ac:spMkLst>
        </pc:spChg>
      </pc:sldChg>
      <pc:sldChg chg="add del">
        <pc:chgData name="Maharshi Mehta" userId="2667bdd0-0f4b-47a2-a3dd-c71112b1ffc6" providerId="ADAL" clId="{BEDB5C45-5E80-4BA4-871A-BE51BD053702}" dt="2023-03-29T11:44:48.071" v="220"/>
        <pc:sldMkLst>
          <pc:docMk/>
          <pc:sldMk cId="4151742597" sldId="1893"/>
        </pc:sldMkLst>
      </pc:sldChg>
      <pc:sldChg chg="add del">
        <pc:chgData name="Maharshi Mehta" userId="2667bdd0-0f4b-47a2-a3dd-c71112b1ffc6" providerId="ADAL" clId="{BEDB5C45-5E80-4BA4-871A-BE51BD053702}" dt="2023-03-29T11:44:48.071" v="220"/>
        <pc:sldMkLst>
          <pc:docMk/>
          <pc:sldMk cId="1366204165" sldId="1894"/>
        </pc:sldMkLst>
      </pc:sldChg>
      <pc:sldChg chg="modSp new mod">
        <pc:chgData name="Maharshi Mehta" userId="2667bdd0-0f4b-47a2-a3dd-c71112b1ffc6" providerId="ADAL" clId="{BEDB5C45-5E80-4BA4-871A-BE51BD053702}" dt="2023-03-29T14:26:15.649" v="3130" actId="20577"/>
        <pc:sldMkLst>
          <pc:docMk/>
          <pc:sldMk cId="2348607762" sldId="1894"/>
        </pc:sldMkLst>
        <pc:spChg chg="mod">
          <ac:chgData name="Maharshi Mehta" userId="2667bdd0-0f4b-47a2-a3dd-c71112b1ffc6" providerId="ADAL" clId="{BEDB5C45-5E80-4BA4-871A-BE51BD053702}" dt="2023-03-29T13:49:10.954" v="2393" actId="1076"/>
          <ac:spMkLst>
            <pc:docMk/>
            <pc:sldMk cId="2348607762" sldId="1894"/>
            <ac:spMk id="2" creationId="{6C0F44DA-17F3-AF45-9CB5-FD36E25D383D}"/>
          </ac:spMkLst>
        </pc:spChg>
        <pc:spChg chg="mod">
          <ac:chgData name="Maharshi Mehta" userId="2667bdd0-0f4b-47a2-a3dd-c71112b1ffc6" providerId="ADAL" clId="{BEDB5C45-5E80-4BA4-871A-BE51BD053702}" dt="2023-03-29T14:26:15.649" v="3130" actId="20577"/>
          <ac:spMkLst>
            <pc:docMk/>
            <pc:sldMk cId="2348607762" sldId="1894"/>
            <ac:spMk id="3" creationId="{DCA1F6D2-FC4C-64BC-ADF5-D659535F8468}"/>
          </ac:spMkLst>
        </pc:spChg>
      </pc:sldChg>
      <pc:sldChg chg="addSp new">
        <pc:chgData name="Maharshi Mehta" userId="2667bdd0-0f4b-47a2-a3dd-c71112b1ffc6" providerId="ADAL" clId="{BEDB5C45-5E80-4BA4-871A-BE51BD053702}" dt="2023-03-30T06:24:15.148" v="3271"/>
        <pc:sldMkLst>
          <pc:docMk/>
          <pc:sldMk cId="1520380072" sldId="1895"/>
        </pc:sldMkLst>
        <pc:picChg chg="add">
          <ac:chgData name="Maharshi Mehta" userId="2667bdd0-0f4b-47a2-a3dd-c71112b1ffc6" providerId="ADAL" clId="{BEDB5C45-5E80-4BA4-871A-BE51BD053702}" dt="2023-03-30T06:24:15.148" v="3271"/>
          <ac:picMkLst>
            <pc:docMk/>
            <pc:sldMk cId="1520380072" sldId="1895"/>
            <ac:picMk id="1026" creationId="{C73DC897-66C6-4B51-6EC0-8A2B1E17AEA2}"/>
          </ac:picMkLst>
        </pc:picChg>
      </pc:sldChg>
      <pc:sldChg chg="add del">
        <pc:chgData name="Maharshi Mehta" userId="2667bdd0-0f4b-47a2-a3dd-c71112b1ffc6" providerId="ADAL" clId="{BEDB5C45-5E80-4BA4-871A-BE51BD053702}" dt="2023-03-29T11:44:48.071" v="220"/>
        <pc:sldMkLst>
          <pc:docMk/>
          <pc:sldMk cId="1550643105" sldId="1895"/>
        </pc:sldMkLst>
      </pc:sldChg>
      <pc:sldChg chg="addSp delSp add del setBg delDesignElem">
        <pc:chgData name="Maharshi Mehta" userId="2667bdd0-0f4b-47a2-a3dd-c71112b1ffc6" providerId="ADAL" clId="{BEDB5C45-5E80-4BA4-871A-BE51BD053702}" dt="2023-03-29T11:44:48.071" v="220"/>
        <pc:sldMkLst>
          <pc:docMk/>
          <pc:sldMk cId="737437681" sldId="1896"/>
        </pc:sldMkLst>
        <pc:spChg chg="add del">
          <ac:chgData name="Maharshi Mehta" userId="2667bdd0-0f4b-47a2-a3dd-c71112b1ffc6" providerId="ADAL" clId="{BEDB5C45-5E80-4BA4-871A-BE51BD053702}" dt="2023-03-29T11:44:48.071" v="220"/>
          <ac:spMkLst>
            <pc:docMk/>
            <pc:sldMk cId="737437681" sldId="1896"/>
            <ac:spMk id="8" creationId="{09588DA8-065E-4F6F-8EFD-43104AB2E0CF}"/>
          </ac:spMkLst>
        </pc:spChg>
        <pc:spChg chg="add del">
          <ac:chgData name="Maharshi Mehta" userId="2667bdd0-0f4b-47a2-a3dd-c71112b1ffc6" providerId="ADAL" clId="{BEDB5C45-5E80-4BA4-871A-BE51BD053702}" dt="2023-03-29T11:44:48.071" v="220"/>
          <ac:spMkLst>
            <pc:docMk/>
            <pc:sldMk cId="737437681" sldId="1896"/>
            <ac:spMk id="10" creationId="{C4285719-470E-454C-AF62-8323075F1F5B}"/>
          </ac:spMkLst>
        </pc:spChg>
        <pc:spChg chg="add del">
          <ac:chgData name="Maharshi Mehta" userId="2667bdd0-0f4b-47a2-a3dd-c71112b1ffc6" providerId="ADAL" clId="{BEDB5C45-5E80-4BA4-871A-BE51BD053702}" dt="2023-03-29T11:44:48.071" v="220"/>
          <ac:spMkLst>
            <pc:docMk/>
            <pc:sldMk cId="737437681" sldId="1896"/>
            <ac:spMk id="12" creationId="{CD9FE4EF-C4D8-49A0-B2FF-81D8DB7D8A24}"/>
          </ac:spMkLst>
        </pc:spChg>
        <pc:spChg chg="add del">
          <ac:chgData name="Maharshi Mehta" userId="2667bdd0-0f4b-47a2-a3dd-c71112b1ffc6" providerId="ADAL" clId="{BEDB5C45-5E80-4BA4-871A-BE51BD053702}" dt="2023-03-29T11:44:48.071" v="220"/>
          <ac:spMkLst>
            <pc:docMk/>
            <pc:sldMk cId="737437681" sldId="1896"/>
            <ac:spMk id="14" creationId="{4300840D-0A0B-4512-BACA-B439D5B9C57C}"/>
          </ac:spMkLst>
        </pc:spChg>
        <pc:spChg chg="add del">
          <ac:chgData name="Maharshi Mehta" userId="2667bdd0-0f4b-47a2-a3dd-c71112b1ffc6" providerId="ADAL" clId="{BEDB5C45-5E80-4BA4-871A-BE51BD053702}" dt="2023-03-29T11:44:48.071" v="220"/>
          <ac:spMkLst>
            <pc:docMk/>
            <pc:sldMk cId="737437681" sldId="1896"/>
            <ac:spMk id="16" creationId="{D2B78728-A580-49A7-84F9-6EF6F583ADE0}"/>
          </ac:spMkLst>
        </pc:spChg>
        <pc:spChg chg="add del">
          <ac:chgData name="Maharshi Mehta" userId="2667bdd0-0f4b-47a2-a3dd-c71112b1ffc6" providerId="ADAL" clId="{BEDB5C45-5E80-4BA4-871A-BE51BD053702}" dt="2023-03-29T11:44:48.071" v="220"/>
          <ac:spMkLst>
            <pc:docMk/>
            <pc:sldMk cId="737437681" sldId="1896"/>
            <ac:spMk id="18" creationId="{38FAA1A1-D861-433F-88FA-1E9D6FD31D11}"/>
          </ac:spMkLst>
        </pc:spChg>
        <pc:spChg chg="add del">
          <ac:chgData name="Maharshi Mehta" userId="2667bdd0-0f4b-47a2-a3dd-c71112b1ffc6" providerId="ADAL" clId="{BEDB5C45-5E80-4BA4-871A-BE51BD053702}" dt="2023-03-29T11:44:48.071" v="220"/>
          <ac:spMkLst>
            <pc:docMk/>
            <pc:sldMk cId="737437681" sldId="1896"/>
            <ac:spMk id="20" creationId="{8D71EDA1-87BF-4D5D-AB79-F346FD19278A}"/>
          </ac:spMkLst>
        </pc:spChg>
      </pc:sldChg>
      <pc:sldChg chg="addSp new">
        <pc:chgData name="Maharshi Mehta" userId="2667bdd0-0f4b-47a2-a3dd-c71112b1ffc6" providerId="ADAL" clId="{BEDB5C45-5E80-4BA4-871A-BE51BD053702}" dt="2023-03-30T06:35:09.183" v="3315"/>
        <pc:sldMkLst>
          <pc:docMk/>
          <pc:sldMk cId="2795912825" sldId="1896"/>
        </pc:sldMkLst>
        <pc:picChg chg="add">
          <ac:chgData name="Maharshi Mehta" userId="2667bdd0-0f4b-47a2-a3dd-c71112b1ffc6" providerId="ADAL" clId="{BEDB5C45-5E80-4BA4-871A-BE51BD053702}" dt="2023-03-30T06:35:09.183" v="3315"/>
          <ac:picMkLst>
            <pc:docMk/>
            <pc:sldMk cId="2795912825" sldId="1896"/>
            <ac:picMk id="2050" creationId="{BC900691-E09F-912E-02C5-51597801C3C3}"/>
          </ac:picMkLst>
        </pc:picChg>
      </pc:sldChg>
      <pc:sldChg chg="add del">
        <pc:chgData name="Maharshi Mehta" userId="2667bdd0-0f4b-47a2-a3dd-c71112b1ffc6" providerId="ADAL" clId="{BEDB5C45-5E80-4BA4-871A-BE51BD053702}" dt="2023-03-29T11:44:48.071" v="220"/>
        <pc:sldMkLst>
          <pc:docMk/>
          <pc:sldMk cId="1238161819" sldId="1897"/>
        </pc:sldMkLst>
      </pc:sldChg>
      <pc:sldChg chg="add del">
        <pc:chgData name="Maharshi Mehta" userId="2667bdd0-0f4b-47a2-a3dd-c71112b1ffc6" providerId="ADAL" clId="{BEDB5C45-5E80-4BA4-871A-BE51BD053702}" dt="2023-03-29T11:44:48.071" v="220"/>
        <pc:sldMkLst>
          <pc:docMk/>
          <pc:sldMk cId="0" sldId="1898"/>
        </pc:sldMkLst>
      </pc:sldChg>
      <pc:sldChg chg="add del">
        <pc:chgData name="Maharshi Mehta" userId="2667bdd0-0f4b-47a2-a3dd-c71112b1ffc6" providerId="ADAL" clId="{BEDB5C45-5E80-4BA4-871A-BE51BD053702}" dt="2023-03-29T11:44:48.071" v="220"/>
        <pc:sldMkLst>
          <pc:docMk/>
          <pc:sldMk cId="2269288861" sldId="1899"/>
        </pc:sldMkLst>
      </pc:sldChg>
      <pc:sldChg chg="add del">
        <pc:chgData name="Maharshi Mehta" userId="2667bdd0-0f4b-47a2-a3dd-c71112b1ffc6" providerId="ADAL" clId="{BEDB5C45-5E80-4BA4-871A-BE51BD053702}" dt="2023-03-29T11:44:48.071" v="220"/>
        <pc:sldMkLst>
          <pc:docMk/>
          <pc:sldMk cId="110453489" sldId="1900"/>
        </pc:sldMkLst>
      </pc:sldChg>
      <pc:sldChg chg="add del">
        <pc:chgData name="Maharshi Mehta" userId="2667bdd0-0f4b-47a2-a3dd-c71112b1ffc6" providerId="ADAL" clId="{BEDB5C45-5E80-4BA4-871A-BE51BD053702}" dt="2023-03-29T11:44:48.071" v="220"/>
        <pc:sldMkLst>
          <pc:docMk/>
          <pc:sldMk cId="1776073920" sldId="1901"/>
        </pc:sldMkLst>
      </pc:sldChg>
      <pc:sldChg chg="add del">
        <pc:chgData name="Maharshi Mehta" userId="2667bdd0-0f4b-47a2-a3dd-c71112b1ffc6" providerId="ADAL" clId="{BEDB5C45-5E80-4BA4-871A-BE51BD053702}" dt="2023-03-29T11:44:48.071" v="220"/>
        <pc:sldMkLst>
          <pc:docMk/>
          <pc:sldMk cId="1345790585" sldId="19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376C4-2AC2-4E82-B729-CDD1BB4C1CBE}"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CFBF1-8057-48E8-9FF7-4BB5A6281570}" type="slidenum">
              <a:rPr lang="en-US" smtClean="0"/>
              <a:t>‹#›</a:t>
            </a:fld>
            <a:endParaRPr lang="en-US"/>
          </a:p>
        </p:txBody>
      </p:sp>
    </p:spTree>
    <p:extLst>
      <p:ext uri="{BB962C8B-B14F-4D97-AF65-F5344CB8AC3E}">
        <p14:creationId xmlns:p14="http://schemas.microsoft.com/office/powerpoint/2010/main" val="15094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43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00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02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CFBF1-8057-48E8-9FF7-4BB5A6281570}" type="slidenum">
              <a:rPr lang="en-US" smtClean="0"/>
              <a:t>6</a:t>
            </a:fld>
            <a:endParaRPr lang="en-US"/>
          </a:p>
        </p:txBody>
      </p:sp>
    </p:spTree>
    <p:extLst>
      <p:ext uri="{BB962C8B-B14F-4D97-AF65-F5344CB8AC3E}">
        <p14:creationId xmlns:p14="http://schemas.microsoft.com/office/powerpoint/2010/main" val="124066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886B9-BD31-6047-AA5B-D78E38819A9B}" type="slidenum">
              <a:rPr lang="en-US" smtClean="0"/>
              <a:t>15</a:t>
            </a:fld>
            <a:endParaRPr lang="en-US"/>
          </a:p>
        </p:txBody>
      </p:sp>
    </p:spTree>
    <p:extLst>
      <p:ext uri="{BB962C8B-B14F-4D97-AF65-F5344CB8AC3E}">
        <p14:creationId xmlns:p14="http://schemas.microsoft.com/office/powerpoint/2010/main" val="281392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D2AE-F3C3-540E-3A2F-8A0C7A13FB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6F73E-79B7-6F6E-B86D-E48B21A6F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A5AA3-1F15-E530-0ECB-42A9824CEA40}"/>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5" name="Footer Placeholder 4">
            <a:extLst>
              <a:ext uri="{FF2B5EF4-FFF2-40B4-BE49-F238E27FC236}">
                <a16:creationId xmlns:a16="http://schemas.microsoft.com/office/drawing/2014/main" id="{2F7E8424-AF83-911E-FBC6-89A3C0918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26CCA-B7FC-8BF5-BDB9-50A654605BC4}"/>
              </a:ext>
            </a:extLst>
          </p:cNvPr>
          <p:cNvSpPr>
            <a:spLocks noGrp="1"/>
          </p:cNvSpPr>
          <p:nvPr>
            <p:ph type="sldNum" sz="quarter" idx="12"/>
          </p:nvPr>
        </p:nvSpPr>
        <p:spPr/>
        <p:txBody>
          <a:bodyPr/>
          <a:lstStyle/>
          <a:p>
            <a:fld id="{BEEF690F-7C49-43D6-80A0-020E9D29D409}" type="slidenum">
              <a:rPr lang="en-US" smtClean="0"/>
              <a:t>‹#›</a:t>
            </a:fld>
            <a:endParaRPr lang="en-US"/>
          </a:p>
        </p:txBody>
      </p:sp>
    </p:spTree>
    <p:extLst>
      <p:ext uri="{BB962C8B-B14F-4D97-AF65-F5344CB8AC3E}">
        <p14:creationId xmlns:p14="http://schemas.microsoft.com/office/powerpoint/2010/main" val="92334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59EE-B58E-8E55-92FE-F9157092C8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587311-D00A-CC1B-1469-5D9657DCDF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7CA9A-7AA1-39AE-3E86-F7DBD45D34DE}"/>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5" name="Footer Placeholder 4">
            <a:extLst>
              <a:ext uri="{FF2B5EF4-FFF2-40B4-BE49-F238E27FC236}">
                <a16:creationId xmlns:a16="http://schemas.microsoft.com/office/drawing/2014/main" id="{136D9F05-5102-38BC-D7B3-3528E67A8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C2EFB-9FEF-DDD6-CD85-F354D9D791C9}"/>
              </a:ext>
            </a:extLst>
          </p:cNvPr>
          <p:cNvSpPr>
            <a:spLocks noGrp="1"/>
          </p:cNvSpPr>
          <p:nvPr>
            <p:ph type="sldNum" sz="quarter" idx="12"/>
          </p:nvPr>
        </p:nvSpPr>
        <p:spPr/>
        <p:txBody>
          <a:bodyPr/>
          <a:lstStyle/>
          <a:p>
            <a:fld id="{BEEF690F-7C49-43D6-80A0-020E9D29D409}" type="slidenum">
              <a:rPr lang="en-US" smtClean="0"/>
              <a:t>‹#›</a:t>
            </a:fld>
            <a:endParaRPr lang="en-US"/>
          </a:p>
        </p:txBody>
      </p:sp>
    </p:spTree>
    <p:extLst>
      <p:ext uri="{BB962C8B-B14F-4D97-AF65-F5344CB8AC3E}">
        <p14:creationId xmlns:p14="http://schemas.microsoft.com/office/powerpoint/2010/main" val="368791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199890-212A-0C6C-FA17-793F1743F4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C047E4-5861-5295-6558-DB5E9489F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02741-9912-C4AE-CC1F-F984877FFE99}"/>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5" name="Footer Placeholder 4">
            <a:extLst>
              <a:ext uri="{FF2B5EF4-FFF2-40B4-BE49-F238E27FC236}">
                <a16:creationId xmlns:a16="http://schemas.microsoft.com/office/drawing/2014/main" id="{B3064AA4-E804-85E2-20A0-4A71A0469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CB3EA-7152-F82A-E376-28DCE76BF1B3}"/>
              </a:ext>
            </a:extLst>
          </p:cNvPr>
          <p:cNvSpPr>
            <a:spLocks noGrp="1"/>
          </p:cNvSpPr>
          <p:nvPr>
            <p:ph type="sldNum" sz="quarter" idx="12"/>
          </p:nvPr>
        </p:nvSpPr>
        <p:spPr/>
        <p:txBody>
          <a:bodyPr/>
          <a:lstStyle/>
          <a:p>
            <a:fld id="{BEEF690F-7C49-43D6-80A0-020E9D29D409}" type="slidenum">
              <a:rPr lang="en-US" smtClean="0"/>
              <a:t>‹#›</a:t>
            </a:fld>
            <a:endParaRPr lang="en-US"/>
          </a:p>
        </p:txBody>
      </p:sp>
    </p:spTree>
    <p:extLst>
      <p:ext uri="{BB962C8B-B14F-4D97-AF65-F5344CB8AC3E}">
        <p14:creationId xmlns:p14="http://schemas.microsoft.com/office/powerpoint/2010/main" val="252367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Full page content slide">
    <p:bg>
      <p:bgPr>
        <a:gradFill rotWithShape="0">
          <a:gsLst>
            <a:gs pos="0">
              <a:srgbClr val="F9FBFD"/>
            </a:gs>
            <a:gs pos="14000">
              <a:srgbClr val="F9FBFD"/>
            </a:gs>
            <a:gs pos="20000">
              <a:srgbClr val="F9FBFD"/>
            </a:gs>
            <a:gs pos="100000">
              <a:srgbClr val="B1C2E0"/>
            </a:gs>
          </a:gsLst>
          <a:lin ang="5400000"/>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70BFF29-D6E4-4CCB-904A-5FE55DF4B33D}"/>
              </a:ext>
            </a:extLst>
          </p:cNvPr>
          <p:cNvGrpSpPr>
            <a:grpSpLocks/>
          </p:cNvGrpSpPr>
          <p:nvPr/>
        </p:nvGrpSpPr>
        <p:grpSpPr bwMode="auto">
          <a:xfrm>
            <a:off x="1" y="6350"/>
            <a:ext cx="12187767" cy="6851650"/>
            <a:chOff x="0" y="4"/>
            <a:chExt cx="5758" cy="4316"/>
          </a:xfrm>
        </p:grpSpPr>
        <p:sp>
          <p:nvSpPr>
            <p:cNvPr id="7" name="Freeform 3">
              <a:extLst>
                <a:ext uri="{FF2B5EF4-FFF2-40B4-BE49-F238E27FC236}">
                  <a16:creationId xmlns:a16="http://schemas.microsoft.com/office/drawing/2014/main" id="{2E57EF53-A891-44C5-B0E4-C70955416216}"/>
                </a:ext>
              </a:extLst>
            </p:cNvPr>
            <p:cNvSpPr>
              <a:spLocks/>
            </p:cNvSpPr>
            <p:nvPr/>
          </p:nvSpPr>
          <p:spPr bwMode="hidden">
            <a:xfrm>
              <a:off x="558" y="1161"/>
              <a:ext cx="5200" cy="3159"/>
            </a:xfrm>
            <a:custGeom>
              <a:avLst/>
              <a:gdLst>
                <a:gd name="T0" fmla="*/ 0 w 5184"/>
                <a:gd name="T1" fmla="*/ 3159 h 3159"/>
                <a:gd name="T2" fmla="*/ 5649 w 5184"/>
                <a:gd name="T3" fmla="*/ 3159 h 3159"/>
                <a:gd name="T4" fmla="*/ 5649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4">
              <a:extLst>
                <a:ext uri="{FF2B5EF4-FFF2-40B4-BE49-F238E27FC236}">
                  <a16:creationId xmlns:a16="http://schemas.microsoft.com/office/drawing/2014/main" id="{389E7607-371A-40E0-83B6-CA742DA48A9E}"/>
                </a:ext>
              </a:extLst>
            </p:cNvPr>
            <p:cNvSpPr>
              <a:spLocks/>
            </p:cNvSpPr>
            <p:nvPr/>
          </p:nvSpPr>
          <p:spPr bwMode="hidden">
            <a:xfrm>
              <a:off x="0" y="1161"/>
              <a:ext cx="558" cy="3159"/>
            </a:xfrm>
            <a:custGeom>
              <a:avLst/>
              <a:gdLst>
                <a:gd name="T0" fmla="*/ 0 w 556"/>
                <a:gd name="T1" fmla="*/ 0 h 3159"/>
                <a:gd name="T2" fmla="*/ 0 w 556"/>
                <a:gd name="T3" fmla="*/ 3159 h 3159"/>
                <a:gd name="T4" fmla="*/ 612 w 556"/>
                <a:gd name="T5" fmla="*/ 3159 h 3159"/>
                <a:gd name="T6" fmla="*/ 61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9" name="Group 5">
              <a:extLst>
                <a:ext uri="{FF2B5EF4-FFF2-40B4-BE49-F238E27FC236}">
                  <a16:creationId xmlns:a16="http://schemas.microsoft.com/office/drawing/2014/main" id="{5AE48954-B633-4A23-B0EB-AF708EEF896B}"/>
                </a:ext>
              </a:extLst>
            </p:cNvPr>
            <p:cNvGrpSpPr>
              <a:grpSpLocks/>
            </p:cNvGrpSpPr>
            <p:nvPr userDrawn="1"/>
          </p:nvGrpSpPr>
          <p:grpSpPr bwMode="auto">
            <a:xfrm>
              <a:off x="0" y="4"/>
              <a:ext cx="5758" cy="4316"/>
              <a:chOff x="0" y="4"/>
              <a:chExt cx="5758" cy="4316"/>
            </a:xfrm>
          </p:grpSpPr>
          <p:sp>
            <p:nvSpPr>
              <p:cNvPr id="10" name="Freeform 6">
                <a:extLst>
                  <a:ext uri="{FF2B5EF4-FFF2-40B4-BE49-F238E27FC236}">
                    <a16:creationId xmlns:a16="http://schemas.microsoft.com/office/drawing/2014/main" id="{09D0C7CC-3487-45C4-8839-A57FCB29C0B4}"/>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7">
                <a:extLst>
                  <a:ext uri="{FF2B5EF4-FFF2-40B4-BE49-F238E27FC236}">
                    <a16:creationId xmlns:a16="http://schemas.microsoft.com/office/drawing/2014/main" id="{41D77200-A973-4E02-8424-FE2E73D25188}"/>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a:extLst>
                  <a:ext uri="{FF2B5EF4-FFF2-40B4-BE49-F238E27FC236}">
                    <a16:creationId xmlns:a16="http://schemas.microsoft.com/office/drawing/2014/main" id="{6F4CF839-A736-44E0-AE9E-4410641E6486}"/>
                  </a:ext>
                </a:extLst>
              </p:cNvPr>
              <p:cNvSpPr>
                <a:spLocks/>
              </p:cNvSpPr>
              <p:nvPr/>
            </p:nvSpPr>
            <p:spPr bwMode="ltGray">
              <a:xfrm>
                <a:off x="1019" y="1155"/>
                <a:ext cx="4739" cy="12"/>
              </a:xfrm>
              <a:custGeom>
                <a:avLst/>
                <a:gdLst>
                  <a:gd name="T0" fmla="*/ 5161 w 4724"/>
                  <a:gd name="T1" fmla="*/ 0 h 12"/>
                  <a:gd name="T2" fmla="*/ 0 w 4724"/>
                  <a:gd name="T3" fmla="*/ 0 h 12"/>
                  <a:gd name="T4" fmla="*/ 0 w 4724"/>
                  <a:gd name="T5" fmla="*/ 12 h 12"/>
                  <a:gd name="T6" fmla="*/ 5161 w 4724"/>
                  <a:gd name="T7" fmla="*/ 12 h 12"/>
                  <a:gd name="T8" fmla="*/ 5161 w 4724"/>
                  <a:gd name="T9" fmla="*/ 0 h 12"/>
                  <a:gd name="T10" fmla="*/ 5161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9">
                <a:extLst>
                  <a:ext uri="{FF2B5EF4-FFF2-40B4-BE49-F238E27FC236}">
                    <a16:creationId xmlns:a16="http://schemas.microsoft.com/office/drawing/2014/main" id="{BFA06F60-930A-4631-9C05-F097C8F9A46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0">
                <a:extLst>
                  <a:ext uri="{FF2B5EF4-FFF2-40B4-BE49-F238E27FC236}">
                    <a16:creationId xmlns:a16="http://schemas.microsoft.com/office/drawing/2014/main" id="{49A7D081-E18B-43EB-ACAD-E84C5C8066CC}"/>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
                <a:extLst>
                  <a:ext uri="{FF2B5EF4-FFF2-40B4-BE49-F238E27FC236}">
                    <a16:creationId xmlns:a16="http://schemas.microsoft.com/office/drawing/2014/main" id="{6906F9C6-BAA1-412E-A335-1068E81B0E36}"/>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zh-CN" altLang="zh-CN" sz="1800">
                  <a:cs typeface="Arial" charset="0"/>
                </a:endParaRPr>
              </a:p>
            </p:txBody>
          </p:sp>
          <p:sp>
            <p:nvSpPr>
              <p:cNvPr id="16" name="Freeform 12">
                <a:extLst>
                  <a:ext uri="{FF2B5EF4-FFF2-40B4-BE49-F238E27FC236}">
                    <a16:creationId xmlns:a16="http://schemas.microsoft.com/office/drawing/2014/main" id="{BC6ACB62-1EDD-43C4-92EA-4BCCE5870F08}"/>
                  </a:ext>
                </a:extLst>
              </p:cNvPr>
              <p:cNvSpPr>
                <a:spLocks/>
              </p:cNvSpPr>
              <p:nvPr/>
            </p:nvSpPr>
            <p:spPr bwMode="ltGray">
              <a:xfrm>
                <a:off x="0" y="1155"/>
                <a:ext cx="351" cy="12"/>
              </a:xfrm>
              <a:custGeom>
                <a:avLst/>
                <a:gdLst>
                  <a:gd name="T0" fmla="*/ 0 w 251"/>
                  <a:gd name="T1" fmla="*/ 0 h 12"/>
                  <a:gd name="T2" fmla="*/ 0 w 251"/>
                  <a:gd name="T3" fmla="*/ 12 h 12"/>
                  <a:gd name="T4" fmla="*/ 3005442 w 251"/>
                  <a:gd name="T5" fmla="*/ 12 h 12"/>
                  <a:gd name="T6" fmla="*/ 3005442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3">
                <a:extLst>
                  <a:ext uri="{FF2B5EF4-FFF2-40B4-BE49-F238E27FC236}">
                    <a16:creationId xmlns:a16="http://schemas.microsoft.com/office/drawing/2014/main" id="{2DD7937E-A7AF-49BE-90EA-0D5C01931E3B}"/>
                  </a:ext>
                </a:extLst>
              </p:cNvPr>
              <p:cNvSpPr>
                <a:spLocks/>
              </p:cNvSpPr>
              <p:nvPr/>
            </p:nvSpPr>
            <p:spPr bwMode="ltGray">
              <a:xfrm>
                <a:off x="767" y="1155"/>
                <a:ext cx="252" cy="12"/>
              </a:xfrm>
              <a:custGeom>
                <a:avLst/>
                <a:gdLst>
                  <a:gd name="T0" fmla="*/ 279 w 251"/>
                  <a:gd name="T1" fmla="*/ 0 h 12"/>
                  <a:gd name="T2" fmla="*/ 0 w 251"/>
                  <a:gd name="T3" fmla="*/ 0 h 12"/>
                  <a:gd name="T4" fmla="*/ 0 w 251"/>
                  <a:gd name="T5" fmla="*/ 12 h 12"/>
                  <a:gd name="T6" fmla="*/ 279 w 251"/>
                  <a:gd name="T7" fmla="*/ 12 h 12"/>
                  <a:gd name="T8" fmla="*/ 279 w 251"/>
                  <a:gd name="T9" fmla="*/ 0 h 12"/>
                  <a:gd name="T10" fmla="*/ 27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4">
                <a:extLst>
                  <a:ext uri="{FF2B5EF4-FFF2-40B4-BE49-F238E27FC236}">
                    <a16:creationId xmlns:a16="http://schemas.microsoft.com/office/drawing/2014/main" id="{2D1A6A73-28E6-4EA3-AED8-E14DFF48D5BA}"/>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zh-CN" altLang="zh-CN" sz="1800">
                  <a:cs typeface="Arial" charset="0"/>
                </a:endParaRPr>
              </a:p>
            </p:txBody>
          </p:sp>
        </p:grpSp>
      </p:grpSp>
      <p:graphicFrame>
        <p:nvGraphicFramePr>
          <p:cNvPr id="19" name="Object 20">
            <a:extLst>
              <a:ext uri="{FF2B5EF4-FFF2-40B4-BE49-F238E27FC236}">
                <a16:creationId xmlns:a16="http://schemas.microsoft.com/office/drawing/2014/main" id="{376A56FA-43C3-4034-9C1A-F4F57BE2FA62}"/>
              </a:ext>
            </a:extLst>
          </p:cNvPr>
          <p:cNvGraphicFramePr>
            <a:graphicFrameLocks noChangeAspect="1"/>
          </p:cNvGraphicFramePr>
          <p:nvPr userDrawn="1"/>
        </p:nvGraphicFramePr>
        <p:xfrm>
          <a:off x="406400" y="6405564"/>
          <a:ext cx="609600" cy="452437"/>
        </p:xfrm>
        <a:graphic>
          <a:graphicData uri="http://schemas.openxmlformats.org/presentationml/2006/ole">
            <mc:AlternateContent xmlns:mc="http://schemas.openxmlformats.org/markup-compatibility/2006">
              <mc:Choice xmlns:v="urn:schemas-microsoft-com:vml" Requires="v">
                <p:oleObj r:id="rId2" imgW="771429" imgH="762106" progId="Paint.Picture">
                  <p:embed/>
                </p:oleObj>
              </mc:Choice>
              <mc:Fallback>
                <p:oleObj r:id="rId2" imgW="771429" imgH="762106" progId="Paint.Picture">
                  <p:embed/>
                  <p:pic>
                    <p:nvPicPr>
                      <p:cNvPr id="19" name="Object 20">
                        <a:extLst>
                          <a:ext uri="{FF2B5EF4-FFF2-40B4-BE49-F238E27FC236}">
                            <a16:creationId xmlns:a16="http://schemas.microsoft.com/office/drawing/2014/main" id="{376A56FA-43C3-4034-9C1A-F4F57BE2F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6405564"/>
                        <a:ext cx="609600" cy="4524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 name="Picture 2" descr="Z:\OHTA\4 - Maintenance\OHLearning Brand\OH-Learning_approved_logo_transparent_PNG.png">
            <a:extLst>
              <a:ext uri="{FF2B5EF4-FFF2-40B4-BE49-F238E27FC236}">
                <a16:creationId xmlns:a16="http://schemas.microsoft.com/office/drawing/2014/main" id="{B4903BF3-FAFD-4C45-93C9-D8D767D196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80000" y="6308726"/>
            <a:ext cx="203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09600" y="274638"/>
            <a:ext cx="10972800" cy="1143000"/>
          </a:xfrm>
        </p:spPr>
        <p:txBody>
          <a:bodyPr/>
          <a:lstStyle/>
          <a:p>
            <a:r>
              <a:rPr lang="en-US"/>
              <a:t>Click to edit Master title style</a:t>
            </a:r>
            <a:endParaRPr lang="en-GB" dirty="0"/>
          </a:p>
        </p:txBody>
      </p:sp>
      <p:sp>
        <p:nvSpPr>
          <p:cNvPr id="6"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Date Placeholder 3">
            <a:extLst>
              <a:ext uri="{FF2B5EF4-FFF2-40B4-BE49-F238E27FC236}">
                <a16:creationId xmlns:a16="http://schemas.microsoft.com/office/drawing/2014/main" id="{7B89CE93-4BE2-42A6-9FC7-E82C5F3D4BFD}"/>
              </a:ext>
            </a:extLst>
          </p:cNvPr>
          <p:cNvSpPr>
            <a:spLocks noGrp="1"/>
          </p:cNvSpPr>
          <p:nvPr>
            <p:ph type="dt" sz="half" idx="10"/>
          </p:nvPr>
        </p:nvSpPr>
        <p:spPr>
          <a:xfrm>
            <a:off x="609600" y="6357939"/>
            <a:ext cx="2844800" cy="365125"/>
          </a:xfrm>
          <a:prstGeom prst="rect">
            <a:avLst/>
          </a:prstGeom>
        </p:spPr>
        <p:txBody>
          <a:bodyPr/>
          <a:lstStyle>
            <a:lvl1pPr eaLnBrk="1" hangingPunct="1">
              <a:defRPr>
                <a:cs typeface="Arial" pitchFamily="34" charset="0"/>
              </a:defRPr>
            </a:lvl1pPr>
          </a:lstStyle>
          <a:p>
            <a:pPr>
              <a:defRPr/>
            </a:pPr>
            <a:fld id="{AC37BDDF-46D0-42F4-AAF4-C62238B35BAD}" type="datetimeFigureOut">
              <a:rPr lang="en-US"/>
              <a:pPr>
                <a:defRPr/>
              </a:pPr>
              <a:t>3/30/2023</a:t>
            </a:fld>
            <a:endParaRPr lang="en-GB" dirty="0"/>
          </a:p>
        </p:txBody>
      </p:sp>
      <p:sp>
        <p:nvSpPr>
          <p:cNvPr id="22" name="Slide Number Placeholder 5">
            <a:extLst>
              <a:ext uri="{FF2B5EF4-FFF2-40B4-BE49-F238E27FC236}">
                <a16:creationId xmlns:a16="http://schemas.microsoft.com/office/drawing/2014/main" id="{1F1CA0B5-903F-4CD6-B3A8-849C537E9648}"/>
              </a:ext>
            </a:extLst>
          </p:cNvPr>
          <p:cNvSpPr>
            <a:spLocks noGrp="1"/>
          </p:cNvSpPr>
          <p:nvPr>
            <p:ph type="sldNum" sz="quarter" idx="11"/>
          </p:nvPr>
        </p:nvSpPr>
        <p:spPr>
          <a:xfrm>
            <a:off x="8737600" y="6356351"/>
            <a:ext cx="2844800" cy="365125"/>
          </a:xfrm>
        </p:spPr>
        <p:txBody>
          <a:bodyPr/>
          <a:lstStyle>
            <a:lvl1pPr>
              <a:defRPr smtClean="0">
                <a:effectLst>
                  <a:outerShdw blurRad="38100" dist="38100" dir="2700000" algn="tl">
                    <a:srgbClr val="C0C0C0"/>
                  </a:outerShdw>
                </a:effectLst>
              </a:defRPr>
            </a:lvl1pPr>
          </a:lstStyle>
          <a:p>
            <a:pPr>
              <a:defRPr/>
            </a:pPr>
            <a:fld id="{D197A8DE-AA65-4732-9F5E-D2FD2213EF3E}" type="slidenum">
              <a:rPr lang="en-GB" altLang="en-US"/>
              <a:pPr>
                <a:defRPr/>
              </a:pPr>
              <a:t>‹#›</a:t>
            </a:fld>
            <a:endParaRPr lang="en-GB" altLang="en-US"/>
          </a:p>
        </p:txBody>
      </p:sp>
    </p:spTree>
    <p:extLst>
      <p:ext uri="{BB962C8B-B14F-4D97-AF65-F5344CB8AC3E}">
        <p14:creationId xmlns:p14="http://schemas.microsoft.com/office/powerpoint/2010/main" val="143069759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1194600" y="2242667"/>
            <a:ext cx="51296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950967" y="593367"/>
            <a:ext cx="757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7900600" y="3730000"/>
            <a:ext cx="4504000" cy="328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80637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0B69-2513-C58C-60B6-5DE4D9E00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0B5585-B600-E858-65BF-94E9BEEB50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E3E53-40D4-4799-D4FF-31545CF83410}"/>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5" name="Footer Placeholder 4">
            <a:extLst>
              <a:ext uri="{FF2B5EF4-FFF2-40B4-BE49-F238E27FC236}">
                <a16:creationId xmlns:a16="http://schemas.microsoft.com/office/drawing/2014/main" id="{32E4248B-E39E-447B-ECB2-7BCB304EB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8C81F-944A-E0D1-1A4F-015A49D383ED}"/>
              </a:ext>
            </a:extLst>
          </p:cNvPr>
          <p:cNvSpPr>
            <a:spLocks noGrp="1"/>
          </p:cNvSpPr>
          <p:nvPr>
            <p:ph type="sldNum" sz="quarter" idx="12"/>
          </p:nvPr>
        </p:nvSpPr>
        <p:spPr/>
        <p:txBody>
          <a:bodyPr/>
          <a:lstStyle/>
          <a:p>
            <a:fld id="{BEEF690F-7C49-43D6-80A0-020E9D29D409}" type="slidenum">
              <a:rPr lang="en-US" smtClean="0"/>
              <a:t>‹#›</a:t>
            </a:fld>
            <a:endParaRPr lang="en-US"/>
          </a:p>
        </p:txBody>
      </p:sp>
      <p:pic>
        <p:nvPicPr>
          <p:cNvPr id="7" name="Picture 6" descr="Image result for ioha logo">
            <a:extLst>
              <a:ext uri="{FF2B5EF4-FFF2-40B4-BE49-F238E27FC236}">
                <a16:creationId xmlns:a16="http://schemas.microsoft.com/office/drawing/2014/main" id="{9DB7675A-0BAE-8B4D-785B-625CEF6835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371"/>
            <a:ext cx="1136342" cy="1067037"/>
          </a:xfrm>
          <a:prstGeom prst="rect">
            <a:avLst/>
          </a:prstGeom>
          <a:noFill/>
          <a:ln>
            <a:noFill/>
          </a:ln>
        </p:spPr>
      </p:pic>
    </p:spTree>
    <p:extLst>
      <p:ext uri="{BB962C8B-B14F-4D97-AF65-F5344CB8AC3E}">
        <p14:creationId xmlns:p14="http://schemas.microsoft.com/office/powerpoint/2010/main" val="231629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2A62-A6E8-520A-CA7A-CB857754A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AEB40-95DA-1CEC-450F-04F641A241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632E11-2738-841C-6DF8-88E609C4EA59}"/>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5" name="Footer Placeholder 4">
            <a:extLst>
              <a:ext uri="{FF2B5EF4-FFF2-40B4-BE49-F238E27FC236}">
                <a16:creationId xmlns:a16="http://schemas.microsoft.com/office/drawing/2014/main" id="{02A3C03E-3FC8-AEAE-17D6-DB574582F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70CD1-77F0-22AC-38E1-41B63A4A9354}"/>
              </a:ext>
            </a:extLst>
          </p:cNvPr>
          <p:cNvSpPr>
            <a:spLocks noGrp="1"/>
          </p:cNvSpPr>
          <p:nvPr>
            <p:ph type="sldNum" sz="quarter" idx="12"/>
          </p:nvPr>
        </p:nvSpPr>
        <p:spPr/>
        <p:txBody>
          <a:bodyPr/>
          <a:lstStyle/>
          <a:p>
            <a:fld id="{BEEF690F-7C49-43D6-80A0-020E9D29D409}" type="slidenum">
              <a:rPr lang="en-US" smtClean="0"/>
              <a:t>‹#›</a:t>
            </a:fld>
            <a:endParaRPr lang="en-US"/>
          </a:p>
        </p:txBody>
      </p:sp>
      <p:pic>
        <p:nvPicPr>
          <p:cNvPr id="7" name="Picture 6" descr="Image result for ioha logo">
            <a:extLst>
              <a:ext uri="{FF2B5EF4-FFF2-40B4-BE49-F238E27FC236}">
                <a16:creationId xmlns:a16="http://schemas.microsoft.com/office/drawing/2014/main" id="{7E829E7E-1CEA-F9CA-21A9-6ADE8E82C6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371"/>
            <a:ext cx="1136342" cy="1067037"/>
          </a:xfrm>
          <a:prstGeom prst="rect">
            <a:avLst/>
          </a:prstGeom>
          <a:noFill/>
          <a:ln>
            <a:noFill/>
          </a:ln>
        </p:spPr>
      </p:pic>
    </p:spTree>
    <p:extLst>
      <p:ext uri="{BB962C8B-B14F-4D97-AF65-F5344CB8AC3E}">
        <p14:creationId xmlns:p14="http://schemas.microsoft.com/office/powerpoint/2010/main" val="106671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2F59-D135-9261-2710-A1262EF7D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4A8CD-8A02-63BF-2417-5303755669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CFDA9-5126-2106-0012-1473A6B6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24E54-A05B-B811-B772-A018A80F4EB1}"/>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6" name="Footer Placeholder 5">
            <a:extLst>
              <a:ext uri="{FF2B5EF4-FFF2-40B4-BE49-F238E27FC236}">
                <a16:creationId xmlns:a16="http://schemas.microsoft.com/office/drawing/2014/main" id="{511B236B-D58A-FCB0-468B-6243663C3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49EA9-6630-D444-4038-9571BCC930B2}"/>
              </a:ext>
            </a:extLst>
          </p:cNvPr>
          <p:cNvSpPr>
            <a:spLocks noGrp="1"/>
          </p:cNvSpPr>
          <p:nvPr>
            <p:ph type="sldNum" sz="quarter" idx="12"/>
          </p:nvPr>
        </p:nvSpPr>
        <p:spPr/>
        <p:txBody>
          <a:bodyPr/>
          <a:lstStyle/>
          <a:p>
            <a:fld id="{BEEF690F-7C49-43D6-80A0-020E9D29D409}" type="slidenum">
              <a:rPr lang="en-US" smtClean="0"/>
              <a:t>‹#›</a:t>
            </a:fld>
            <a:endParaRPr lang="en-US"/>
          </a:p>
        </p:txBody>
      </p:sp>
      <p:pic>
        <p:nvPicPr>
          <p:cNvPr id="8" name="Picture 7" descr="Image result for ioha logo">
            <a:extLst>
              <a:ext uri="{FF2B5EF4-FFF2-40B4-BE49-F238E27FC236}">
                <a16:creationId xmlns:a16="http://schemas.microsoft.com/office/drawing/2014/main" id="{0F211B5D-AB23-AA7C-0449-85D35F6746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371"/>
            <a:ext cx="1136342" cy="1067037"/>
          </a:xfrm>
          <a:prstGeom prst="rect">
            <a:avLst/>
          </a:prstGeom>
          <a:noFill/>
          <a:ln>
            <a:noFill/>
          </a:ln>
        </p:spPr>
      </p:pic>
    </p:spTree>
    <p:extLst>
      <p:ext uri="{BB962C8B-B14F-4D97-AF65-F5344CB8AC3E}">
        <p14:creationId xmlns:p14="http://schemas.microsoft.com/office/powerpoint/2010/main" val="294997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A168-6209-ADC1-A4D8-83D9730B3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7020CD-98D7-6B5F-3AA4-64C4B92E1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E729EF-9FE9-0319-0DEA-87A8B081F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9A7B1F-D916-832D-FEB0-E571B93C0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03ACDA-6623-5549-B648-5409F7D5C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C47D16-CDE8-F155-94FC-628DD4F9BFC8}"/>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8" name="Footer Placeholder 7">
            <a:extLst>
              <a:ext uri="{FF2B5EF4-FFF2-40B4-BE49-F238E27FC236}">
                <a16:creationId xmlns:a16="http://schemas.microsoft.com/office/drawing/2014/main" id="{86E6D810-7FD3-6781-A1F0-D8CB112248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7F2CE6-AA94-4D32-F9A6-3D465484FD3A}"/>
              </a:ext>
            </a:extLst>
          </p:cNvPr>
          <p:cNvSpPr>
            <a:spLocks noGrp="1"/>
          </p:cNvSpPr>
          <p:nvPr>
            <p:ph type="sldNum" sz="quarter" idx="12"/>
          </p:nvPr>
        </p:nvSpPr>
        <p:spPr/>
        <p:txBody>
          <a:bodyPr/>
          <a:lstStyle/>
          <a:p>
            <a:fld id="{BEEF690F-7C49-43D6-80A0-020E9D29D409}" type="slidenum">
              <a:rPr lang="en-US" smtClean="0"/>
              <a:t>‹#›</a:t>
            </a:fld>
            <a:endParaRPr lang="en-US"/>
          </a:p>
        </p:txBody>
      </p:sp>
      <p:pic>
        <p:nvPicPr>
          <p:cNvPr id="10" name="Picture 9" descr="Image result for ioha logo">
            <a:extLst>
              <a:ext uri="{FF2B5EF4-FFF2-40B4-BE49-F238E27FC236}">
                <a16:creationId xmlns:a16="http://schemas.microsoft.com/office/drawing/2014/main" id="{7D930A6A-42B5-1055-0D08-FA04D8DFA6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371"/>
            <a:ext cx="1136342" cy="1067037"/>
          </a:xfrm>
          <a:prstGeom prst="rect">
            <a:avLst/>
          </a:prstGeom>
          <a:noFill/>
          <a:ln>
            <a:noFill/>
          </a:ln>
        </p:spPr>
      </p:pic>
    </p:spTree>
    <p:extLst>
      <p:ext uri="{BB962C8B-B14F-4D97-AF65-F5344CB8AC3E}">
        <p14:creationId xmlns:p14="http://schemas.microsoft.com/office/powerpoint/2010/main" val="256881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3977-94C1-A495-51EB-9A3D8C5CFD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7F67F3-38C1-C8AB-1450-9781A4C30936}"/>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4" name="Footer Placeholder 3">
            <a:extLst>
              <a:ext uri="{FF2B5EF4-FFF2-40B4-BE49-F238E27FC236}">
                <a16:creationId xmlns:a16="http://schemas.microsoft.com/office/drawing/2014/main" id="{774C9521-3703-B3FC-62FF-CB771D81B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F4857-4127-C417-160A-1473183BCC8B}"/>
              </a:ext>
            </a:extLst>
          </p:cNvPr>
          <p:cNvSpPr>
            <a:spLocks noGrp="1"/>
          </p:cNvSpPr>
          <p:nvPr>
            <p:ph type="sldNum" sz="quarter" idx="12"/>
          </p:nvPr>
        </p:nvSpPr>
        <p:spPr/>
        <p:txBody>
          <a:bodyPr/>
          <a:lstStyle/>
          <a:p>
            <a:fld id="{BEEF690F-7C49-43D6-80A0-020E9D29D409}" type="slidenum">
              <a:rPr lang="en-US" smtClean="0"/>
              <a:t>‹#›</a:t>
            </a:fld>
            <a:endParaRPr lang="en-US"/>
          </a:p>
        </p:txBody>
      </p:sp>
      <p:pic>
        <p:nvPicPr>
          <p:cNvPr id="6" name="Picture 5" descr="Image result for ioha logo">
            <a:extLst>
              <a:ext uri="{FF2B5EF4-FFF2-40B4-BE49-F238E27FC236}">
                <a16:creationId xmlns:a16="http://schemas.microsoft.com/office/drawing/2014/main" id="{C84BF69E-8A5B-22B4-33B1-0FB785665D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371"/>
            <a:ext cx="1136342" cy="1067037"/>
          </a:xfrm>
          <a:prstGeom prst="rect">
            <a:avLst/>
          </a:prstGeom>
          <a:noFill/>
          <a:ln>
            <a:noFill/>
          </a:ln>
        </p:spPr>
      </p:pic>
    </p:spTree>
    <p:extLst>
      <p:ext uri="{BB962C8B-B14F-4D97-AF65-F5344CB8AC3E}">
        <p14:creationId xmlns:p14="http://schemas.microsoft.com/office/powerpoint/2010/main" val="227794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F052F-0FE1-EA43-7F7C-687A39DECC0D}"/>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3" name="Footer Placeholder 2">
            <a:extLst>
              <a:ext uri="{FF2B5EF4-FFF2-40B4-BE49-F238E27FC236}">
                <a16:creationId xmlns:a16="http://schemas.microsoft.com/office/drawing/2014/main" id="{69F43261-CCE5-F0DA-9F07-32824238B6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BE94E-D534-C8DA-2029-DAB2CD04435B}"/>
              </a:ext>
            </a:extLst>
          </p:cNvPr>
          <p:cNvSpPr>
            <a:spLocks noGrp="1"/>
          </p:cNvSpPr>
          <p:nvPr>
            <p:ph type="sldNum" sz="quarter" idx="12"/>
          </p:nvPr>
        </p:nvSpPr>
        <p:spPr/>
        <p:txBody>
          <a:bodyPr/>
          <a:lstStyle/>
          <a:p>
            <a:fld id="{BEEF690F-7C49-43D6-80A0-020E9D29D409}" type="slidenum">
              <a:rPr lang="en-US" smtClean="0"/>
              <a:t>‹#›</a:t>
            </a:fld>
            <a:endParaRPr lang="en-US"/>
          </a:p>
        </p:txBody>
      </p:sp>
      <p:pic>
        <p:nvPicPr>
          <p:cNvPr id="5" name="Picture 4" descr="Image result for ioha logo">
            <a:extLst>
              <a:ext uri="{FF2B5EF4-FFF2-40B4-BE49-F238E27FC236}">
                <a16:creationId xmlns:a16="http://schemas.microsoft.com/office/drawing/2014/main" id="{023D514F-C6A0-5AF8-4521-B6D8A18391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371"/>
            <a:ext cx="1136342" cy="1067037"/>
          </a:xfrm>
          <a:prstGeom prst="rect">
            <a:avLst/>
          </a:prstGeom>
          <a:noFill/>
          <a:ln>
            <a:noFill/>
          </a:ln>
        </p:spPr>
      </p:pic>
    </p:spTree>
    <p:extLst>
      <p:ext uri="{BB962C8B-B14F-4D97-AF65-F5344CB8AC3E}">
        <p14:creationId xmlns:p14="http://schemas.microsoft.com/office/powerpoint/2010/main" val="49430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6604-2506-5E0E-228D-F5FCF03CA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8D276-28C5-2565-CF71-9802771F8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702C06-95B7-059E-480D-A0273B045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12F12-3FA3-1F69-4A18-E3735C56E384}"/>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6" name="Footer Placeholder 5">
            <a:extLst>
              <a:ext uri="{FF2B5EF4-FFF2-40B4-BE49-F238E27FC236}">
                <a16:creationId xmlns:a16="http://schemas.microsoft.com/office/drawing/2014/main" id="{A02FB0EE-BF96-CEC5-02DA-702BCA163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4306-B69F-1220-7E40-283062A391D3}"/>
              </a:ext>
            </a:extLst>
          </p:cNvPr>
          <p:cNvSpPr>
            <a:spLocks noGrp="1"/>
          </p:cNvSpPr>
          <p:nvPr>
            <p:ph type="sldNum" sz="quarter" idx="12"/>
          </p:nvPr>
        </p:nvSpPr>
        <p:spPr/>
        <p:txBody>
          <a:bodyPr/>
          <a:lstStyle/>
          <a:p>
            <a:fld id="{BEEF690F-7C49-43D6-80A0-020E9D29D409}" type="slidenum">
              <a:rPr lang="en-US" smtClean="0"/>
              <a:t>‹#›</a:t>
            </a:fld>
            <a:endParaRPr lang="en-US"/>
          </a:p>
        </p:txBody>
      </p:sp>
    </p:spTree>
    <p:extLst>
      <p:ext uri="{BB962C8B-B14F-4D97-AF65-F5344CB8AC3E}">
        <p14:creationId xmlns:p14="http://schemas.microsoft.com/office/powerpoint/2010/main" val="397010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406E-FF30-90C3-FB23-BB30573F0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7DB73-4984-34F2-74D0-18C752313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978C93-F4DD-B9F7-C043-B6BF1B16F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5D9360-9A7D-C5A3-1CA4-D2A94350FA02}"/>
              </a:ext>
            </a:extLst>
          </p:cNvPr>
          <p:cNvSpPr>
            <a:spLocks noGrp="1"/>
          </p:cNvSpPr>
          <p:nvPr>
            <p:ph type="dt" sz="half" idx="10"/>
          </p:nvPr>
        </p:nvSpPr>
        <p:spPr/>
        <p:txBody>
          <a:bodyPr/>
          <a:lstStyle/>
          <a:p>
            <a:fld id="{9E35C221-91D6-4D8F-92F2-30D1BEE121D8}" type="datetimeFigureOut">
              <a:rPr lang="en-US" smtClean="0"/>
              <a:t>3/30/2023</a:t>
            </a:fld>
            <a:endParaRPr lang="en-US"/>
          </a:p>
        </p:txBody>
      </p:sp>
      <p:sp>
        <p:nvSpPr>
          <p:cNvPr id="6" name="Footer Placeholder 5">
            <a:extLst>
              <a:ext uri="{FF2B5EF4-FFF2-40B4-BE49-F238E27FC236}">
                <a16:creationId xmlns:a16="http://schemas.microsoft.com/office/drawing/2014/main" id="{FECA2445-C07E-BAA4-360D-2CDCCAD31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01DBB-D14D-09D5-CAC9-699BD1193D5B}"/>
              </a:ext>
            </a:extLst>
          </p:cNvPr>
          <p:cNvSpPr>
            <a:spLocks noGrp="1"/>
          </p:cNvSpPr>
          <p:nvPr>
            <p:ph type="sldNum" sz="quarter" idx="12"/>
          </p:nvPr>
        </p:nvSpPr>
        <p:spPr/>
        <p:txBody>
          <a:bodyPr/>
          <a:lstStyle/>
          <a:p>
            <a:fld id="{BEEF690F-7C49-43D6-80A0-020E9D29D409}" type="slidenum">
              <a:rPr lang="en-US" smtClean="0"/>
              <a:t>‹#›</a:t>
            </a:fld>
            <a:endParaRPr lang="en-US"/>
          </a:p>
        </p:txBody>
      </p:sp>
    </p:spTree>
    <p:extLst>
      <p:ext uri="{BB962C8B-B14F-4D97-AF65-F5344CB8AC3E}">
        <p14:creationId xmlns:p14="http://schemas.microsoft.com/office/powerpoint/2010/main" val="10258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9B3392-5DCA-1E45-FCE3-B73EB7534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42B16-081D-5228-9796-589685D2E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73906-CDBC-1C76-4F01-CCAAEFD7EB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5C221-91D6-4D8F-92F2-30D1BEE121D8}" type="datetimeFigureOut">
              <a:rPr lang="en-US" smtClean="0"/>
              <a:t>3/30/2023</a:t>
            </a:fld>
            <a:endParaRPr lang="en-US"/>
          </a:p>
        </p:txBody>
      </p:sp>
      <p:sp>
        <p:nvSpPr>
          <p:cNvPr id="5" name="Footer Placeholder 4">
            <a:extLst>
              <a:ext uri="{FF2B5EF4-FFF2-40B4-BE49-F238E27FC236}">
                <a16:creationId xmlns:a16="http://schemas.microsoft.com/office/drawing/2014/main" id="{1CB5C42C-4527-BCF4-6B78-EFAB58941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82AEBF-7312-C23A-33C7-97E0DF2BA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F690F-7C49-43D6-80A0-020E9D29D409}" type="slidenum">
              <a:rPr lang="en-US" smtClean="0"/>
              <a:t>‹#›</a:t>
            </a:fld>
            <a:endParaRPr lang="en-US"/>
          </a:p>
        </p:txBody>
      </p:sp>
    </p:spTree>
    <p:extLst>
      <p:ext uri="{BB962C8B-B14F-4D97-AF65-F5344CB8AC3E}">
        <p14:creationId xmlns:p14="http://schemas.microsoft.com/office/powerpoint/2010/main" val="1930459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mailto:Maharshi.mehta@issehs.com" TargetMode="External"/><Relationship Id="rId4" Type="http://schemas.openxmlformats.org/officeDocument/2006/relationships/hyperlink" Target="mailto:Maharshi.mehta@ioha.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gre.ac.uk/postgraduate-courses/ach/occhyg" TargetMode="External"/><Relationship Id="rId2" Type="http://schemas.openxmlformats.org/officeDocument/2006/relationships/hyperlink" Target="https://www.mtech.edu/gradschool/distancelearning/ih.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ioha.net/train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indexmundi.com/map/?t=0&amp;v=72&amp;r=xx&amp;l=en"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A3AA4-BA3D-94D1-5482-F609683C565F}"/>
              </a:ext>
            </a:extLst>
          </p:cNvPr>
          <p:cNvSpPr>
            <a:spLocks noGrp="1"/>
          </p:cNvSpPr>
          <p:nvPr>
            <p:ph type="ctrTitle"/>
          </p:nvPr>
        </p:nvSpPr>
        <p:spPr>
          <a:xfrm>
            <a:off x="403123" y="457201"/>
            <a:ext cx="6547513" cy="1556870"/>
          </a:xfrm>
        </p:spPr>
        <p:txBody>
          <a:bodyPr vert="horz" lIns="91440" tIns="45720" rIns="91440" bIns="45720" rtlCol="0" anchor="b">
            <a:noAutofit/>
          </a:bodyPr>
          <a:lstStyle/>
          <a:p>
            <a:pPr algn="l"/>
            <a:r>
              <a:rPr lang="en-US" sz="3200" b="1" dirty="0">
                <a:solidFill>
                  <a:srgbClr val="7030A0"/>
                </a:solidFill>
              </a:rPr>
              <a:t>Occupational Hygiene Society of Ireland (OHSI), 31</a:t>
            </a:r>
            <a:r>
              <a:rPr lang="en-US" sz="3200" b="1" baseline="30000" dirty="0">
                <a:solidFill>
                  <a:srgbClr val="7030A0"/>
                </a:solidFill>
              </a:rPr>
              <a:t>st</a:t>
            </a:r>
            <a:r>
              <a:rPr lang="en-US" sz="3200" b="1" dirty="0">
                <a:solidFill>
                  <a:srgbClr val="7030A0"/>
                </a:solidFill>
              </a:rPr>
              <a:t> Annual Conference, Limerick,  Ireland </a:t>
            </a:r>
            <a:br>
              <a:rPr lang="en-US" sz="3200" b="1" dirty="0">
                <a:solidFill>
                  <a:srgbClr val="7030A0"/>
                </a:solidFill>
              </a:rPr>
            </a:br>
            <a:r>
              <a:rPr lang="en-US" sz="3200" b="1" dirty="0">
                <a:solidFill>
                  <a:srgbClr val="7030A0"/>
                </a:solidFill>
              </a:rPr>
              <a:t>March 30, 2023</a:t>
            </a:r>
          </a:p>
        </p:txBody>
      </p:sp>
      <p:sp>
        <p:nvSpPr>
          <p:cNvPr id="3" name="Subtitle 2">
            <a:extLst>
              <a:ext uri="{FF2B5EF4-FFF2-40B4-BE49-F238E27FC236}">
                <a16:creationId xmlns:a16="http://schemas.microsoft.com/office/drawing/2014/main" id="{A92ECD48-A7DA-C681-163A-0CD99DEEEED2}"/>
              </a:ext>
            </a:extLst>
          </p:cNvPr>
          <p:cNvSpPr>
            <a:spLocks noGrp="1"/>
          </p:cNvSpPr>
          <p:nvPr>
            <p:ph type="subTitle" idx="1"/>
          </p:nvPr>
        </p:nvSpPr>
        <p:spPr>
          <a:xfrm>
            <a:off x="799366" y="2422026"/>
            <a:ext cx="6987782" cy="1311738"/>
          </a:xfrm>
        </p:spPr>
        <p:txBody>
          <a:bodyPr vert="horz" lIns="91440" tIns="45720" rIns="91440" bIns="45720" rtlCol="0">
            <a:noAutofit/>
          </a:bodyPr>
          <a:lstStyle/>
          <a:p>
            <a:pPr indent="-228600" algn="l">
              <a:buFont typeface="Arial" panose="020B0604020202020204" pitchFamily="34" charset="0"/>
              <a:buChar char="•"/>
            </a:pPr>
            <a:r>
              <a:rPr lang="en-US" dirty="0"/>
              <a:t>IOHA Update </a:t>
            </a:r>
          </a:p>
          <a:p>
            <a:pPr indent="-228600" algn="l">
              <a:buFont typeface="Arial" panose="020B0604020202020204" pitchFamily="34" charset="0"/>
              <a:buChar char="•"/>
            </a:pPr>
            <a:r>
              <a:rPr lang="en-US" dirty="0"/>
              <a:t>Addressing Occupational Hygiene Priorities </a:t>
            </a:r>
          </a:p>
          <a:p>
            <a:pPr indent="-228600" algn="l">
              <a:buFont typeface="Arial" panose="020B0604020202020204" pitchFamily="34" charset="0"/>
              <a:buChar char="•"/>
            </a:pPr>
            <a:r>
              <a:rPr lang="en-US" dirty="0"/>
              <a:t>Quality Assurance in Exposure Risk Assessment</a:t>
            </a:r>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4C17AB02-B336-0249-05A6-088B6C78B2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2700" y="3142491"/>
            <a:ext cx="3712869" cy="1601284"/>
          </a:xfrm>
          <a:prstGeom prst="rect">
            <a:avLst/>
          </a:prstGeom>
          <a:noFill/>
          <a:extLst>
            <a:ext uri="{909E8E84-426E-40DD-AFC4-6F175D3DCCD1}">
              <a14:hiddenFill xmlns:a14="http://schemas.microsoft.com/office/drawing/2010/main">
                <a:solidFill>
                  <a:srgbClr val="FFFFFF"/>
                </a:solidFill>
              </a14:hiddenFill>
            </a:ext>
          </a:extLst>
        </p:spPr>
      </p:pic>
      <p:pic>
        <p:nvPicPr>
          <p:cNvPr id="5" name="Prengco IOHA logo white on blue.pdf" descr="Prengco IOHA logo white on blue.pdf">
            <a:extLst>
              <a:ext uri="{FF2B5EF4-FFF2-40B4-BE49-F238E27FC236}">
                <a16:creationId xmlns:a16="http://schemas.microsoft.com/office/drawing/2014/main" id="{5FA1BB04-33D3-AE75-F306-93D083740E2A}"/>
              </a:ext>
            </a:extLst>
          </p:cNvPr>
          <p:cNvPicPr>
            <a:picLocks noChangeAspect="1"/>
          </p:cNvPicPr>
          <p:nvPr/>
        </p:nvPicPr>
        <p:blipFill>
          <a:blip r:embed="rId3"/>
          <a:stretch>
            <a:fillRect/>
          </a:stretch>
        </p:blipFill>
        <p:spPr>
          <a:xfrm>
            <a:off x="8630061" y="701450"/>
            <a:ext cx="2178240" cy="2243263"/>
          </a:xfrm>
          <a:prstGeom prst="rect">
            <a:avLst/>
          </a:prstGeom>
        </p:spPr>
      </p:pic>
      <p:sp>
        <p:nvSpPr>
          <p:cNvPr id="1033" name="Rectangle 103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7FC3D62F-2F86-7A2E-E061-00AEA3229DD8}"/>
              </a:ext>
            </a:extLst>
          </p:cNvPr>
          <p:cNvSpPr txBox="1">
            <a:spLocks/>
          </p:cNvSpPr>
          <p:nvPr/>
        </p:nvSpPr>
        <p:spPr>
          <a:xfrm>
            <a:off x="536431" y="3995113"/>
            <a:ext cx="5633884" cy="5539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7030A0"/>
                </a:solidFill>
              </a:rPr>
              <a:t>Maharshi Mehta, CIH, CSP, FAIHA</a:t>
            </a:r>
          </a:p>
          <a:p>
            <a:r>
              <a:rPr lang="en-US" sz="2000" b="1" dirty="0">
                <a:solidFill>
                  <a:srgbClr val="7030A0"/>
                </a:solidFill>
              </a:rPr>
              <a:t>President IOHA </a:t>
            </a:r>
          </a:p>
          <a:p>
            <a:r>
              <a:rPr lang="en-US" sz="2000" b="1" dirty="0">
                <a:solidFill>
                  <a:srgbClr val="7030A0"/>
                </a:solidFill>
              </a:rPr>
              <a:t>South Brunswick, New Jersey, USA</a:t>
            </a:r>
          </a:p>
          <a:p>
            <a:endParaRPr lang="en-US" sz="2000" b="1" dirty="0">
              <a:solidFill>
                <a:srgbClr val="7030A0"/>
              </a:solidFill>
            </a:endParaRPr>
          </a:p>
          <a:p>
            <a:r>
              <a:rPr lang="en-US" sz="2000" dirty="0">
                <a:hlinkClick r:id="rId4"/>
              </a:rPr>
              <a:t>Maharshi.mehta@ioha.net</a:t>
            </a:r>
            <a:endParaRPr lang="en-US" sz="2000" dirty="0"/>
          </a:p>
          <a:p>
            <a:r>
              <a:rPr lang="en-US" sz="2000" dirty="0">
                <a:hlinkClick r:id="rId5"/>
              </a:rPr>
              <a:t>Maharshi.mehta@issehs.com</a:t>
            </a:r>
            <a:r>
              <a:rPr lang="en-US" sz="2000" dirty="0"/>
              <a:t> </a:t>
            </a:r>
          </a:p>
          <a:p>
            <a:r>
              <a:rPr lang="en-US" sz="2000" dirty="0"/>
              <a:t>+2036858808</a:t>
            </a:r>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39940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F858-0C4D-B9F4-BCD5-E76BAF8FEC33}"/>
              </a:ext>
            </a:extLst>
          </p:cNvPr>
          <p:cNvSpPr>
            <a:spLocks noGrp="1"/>
          </p:cNvSpPr>
          <p:nvPr>
            <p:ph type="title"/>
          </p:nvPr>
        </p:nvSpPr>
        <p:spPr>
          <a:xfrm>
            <a:off x="1192161" y="345460"/>
            <a:ext cx="10515600" cy="1325563"/>
          </a:xfrm>
        </p:spPr>
        <p:txBody>
          <a:bodyPr/>
          <a:lstStyle/>
          <a:p>
            <a:r>
              <a:rPr lang="en-US" dirty="0"/>
              <a:t>Degree Programs </a:t>
            </a:r>
          </a:p>
        </p:txBody>
      </p:sp>
      <p:sp>
        <p:nvSpPr>
          <p:cNvPr id="3" name="Content Placeholder 2">
            <a:extLst>
              <a:ext uri="{FF2B5EF4-FFF2-40B4-BE49-F238E27FC236}">
                <a16:creationId xmlns:a16="http://schemas.microsoft.com/office/drawing/2014/main" id="{540714A9-7576-8EEA-96BC-9E735E9F2AB9}"/>
              </a:ext>
            </a:extLst>
          </p:cNvPr>
          <p:cNvSpPr>
            <a:spLocks noGrp="1"/>
          </p:cNvSpPr>
          <p:nvPr>
            <p:ph idx="1"/>
          </p:nvPr>
        </p:nvSpPr>
        <p:spPr/>
        <p:txBody>
          <a:bodyPr/>
          <a:lstStyle/>
          <a:p>
            <a:r>
              <a:rPr lang="en-US" dirty="0"/>
              <a:t>Ireland – Two Programs Dublin and Galway</a:t>
            </a:r>
          </a:p>
          <a:p>
            <a:r>
              <a:rPr lang="en-US" dirty="0"/>
              <a:t>Several related programs – University of Limerick </a:t>
            </a:r>
          </a:p>
          <a:p>
            <a:r>
              <a:rPr lang="en-US" sz="2000" dirty="0"/>
              <a:t>Distance Learning Programs </a:t>
            </a:r>
          </a:p>
          <a:p>
            <a:pPr lvl="1"/>
            <a:r>
              <a:rPr lang="en-US" sz="2000" dirty="0">
                <a:effectLst/>
                <a:latin typeface="Calibri" panose="020F0502020204030204" pitchFamily="34" charset="0"/>
                <a:ea typeface="Calibri" panose="020F0502020204030204" pitchFamily="34" charset="0"/>
                <a:cs typeface="Shruti" panose="020B0502040204020203" pitchFamily="34" charset="0"/>
              </a:rPr>
              <a:t>Montana Technological University (</a:t>
            </a:r>
            <a:r>
              <a:rPr lang="en-US" sz="2000" u="sng" dirty="0">
                <a:effectLst/>
                <a:latin typeface="Calibri" panose="020F0502020204030204" pitchFamily="34" charset="0"/>
                <a:ea typeface="Calibri" panose="020F0502020204030204" pitchFamily="34" charset="0"/>
                <a:cs typeface="Shruti" panose="020B0502040204020203" pitchFamily="34" charset="0"/>
                <a:hlinkClick r:id="rId2"/>
              </a:rPr>
              <a:t>https://www.mtech.edu/gradschool/distancelearning/ih.html</a:t>
            </a:r>
            <a:r>
              <a:rPr lang="en-US" sz="2000" dirty="0">
                <a:effectLst/>
                <a:latin typeface="Calibri" panose="020F0502020204030204" pitchFamily="34" charset="0"/>
                <a:ea typeface="Calibri" panose="020F0502020204030204" pitchFamily="34" charset="0"/>
                <a:cs typeface="Shruti" panose="020B0502040204020203" pitchFamily="34" charset="0"/>
              </a:rPr>
              <a:t>)</a:t>
            </a:r>
          </a:p>
          <a:p>
            <a:pPr lvl="1"/>
            <a:r>
              <a:rPr lang="en-US" sz="2000" dirty="0">
                <a:effectLst/>
                <a:latin typeface="Calibri" panose="020F0502020204030204" pitchFamily="34" charset="0"/>
                <a:ea typeface="Calibri" panose="020F0502020204030204" pitchFamily="34" charset="0"/>
                <a:cs typeface="Shruti" panose="020B0502040204020203" pitchFamily="34" charset="0"/>
              </a:rPr>
              <a:t>University of Greenwich (</a:t>
            </a:r>
            <a:r>
              <a:rPr lang="en-US" sz="2000" u="sng" dirty="0">
                <a:effectLst/>
                <a:latin typeface="Calibri" panose="020F0502020204030204" pitchFamily="34" charset="0"/>
                <a:ea typeface="Calibri" panose="020F0502020204030204" pitchFamily="34" charset="0"/>
                <a:cs typeface="Shruti" panose="020B0502040204020203" pitchFamily="34" charset="0"/>
                <a:hlinkClick r:id="rId3"/>
              </a:rPr>
              <a:t>https://www.gre.ac.uk/postgraduate-courses/ach/occhyg</a:t>
            </a:r>
            <a:r>
              <a:rPr lang="en-US" sz="2000" dirty="0">
                <a:effectLst/>
                <a:latin typeface="Calibri" panose="020F0502020204030204" pitchFamily="34" charset="0"/>
                <a:ea typeface="Calibri" panose="020F0502020204030204" pitchFamily="34" charset="0"/>
                <a:cs typeface="Shruti" panose="020B0502040204020203" pitchFamily="34" charset="0"/>
              </a:rPr>
              <a:t>)</a:t>
            </a:r>
            <a:endParaRPr lang="en-US" sz="2000" dirty="0">
              <a:latin typeface="Calibri" panose="020F0502020204030204" pitchFamily="34" charset="0"/>
              <a:ea typeface="Calibri" panose="020F0502020204030204" pitchFamily="34" charset="0"/>
              <a:cs typeface="Shruti" panose="020B0502040204020203" pitchFamily="34" charset="0"/>
            </a:endParaRPr>
          </a:p>
          <a:p>
            <a:pPr lvl="1"/>
            <a:r>
              <a:rPr lang="en-US" sz="2000" dirty="0">
                <a:latin typeface="Calibri" panose="020F0502020204030204" pitchFamily="34" charset="0"/>
                <a:cs typeface="Shruti" panose="020B0502040204020203" pitchFamily="34" charset="0"/>
              </a:rPr>
              <a:t>One in Australia </a:t>
            </a:r>
          </a:p>
          <a:p>
            <a:pPr lvl="1"/>
            <a:r>
              <a:rPr lang="en-US" sz="2000" dirty="0">
                <a:latin typeface="Calibri" panose="020F0502020204030204" pitchFamily="34" charset="0"/>
                <a:cs typeface="Shruti" panose="020B0502040204020203" pitchFamily="34" charset="0"/>
              </a:rPr>
              <a:t>University of California – Berkley </a:t>
            </a:r>
            <a:r>
              <a:rPr lang="en-US" dirty="0"/>
              <a:t> </a:t>
            </a:r>
          </a:p>
          <a:p>
            <a:endParaRPr lang="en-US" dirty="0"/>
          </a:p>
        </p:txBody>
      </p:sp>
    </p:spTree>
    <p:extLst>
      <p:ext uri="{BB962C8B-B14F-4D97-AF65-F5344CB8AC3E}">
        <p14:creationId xmlns:p14="http://schemas.microsoft.com/office/powerpoint/2010/main" val="156700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A1D9-2FC7-CA6D-460C-3D47C2F55512}"/>
              </a:ext>
            </a:extLst>
          </p:cNvPr>
          <p:cNvSpPr>
            <a:spLocks noGrp="1"/>
          </p:cNvSpPr>
          <p:nvPr>
            <p:ph type="title"/>
          </p:nvPr>
        </p:nvSpPr>
        <p:spPr>
          <a:xfrm>
            <a:off x="1251155" y="410368"/>
            <a:ext cx="10515600" cy="1325563"/>
          </a:xfrm>
        </p:spPr>
        <p:txBody>
          <a:bodyPr/>
          <a:lstStyle/>
          <a:p>
            <a:pPr>
              <a:defRPr/>
            </a:pPr>
            <a:r>
              <a:rPr lang="en-US" dirty="0"/>
              <a:t>India: Master in Industrial Hygiene </a:t>
            </a:r>
            <a:r>
              <a:rPr lang="en-US" u="sng" dirty="0"/>
              <a:t>and Safety </a:t>
            </a:r>
          </a:p>
        </p:txBody>
      </p:sp>
      <p:sp>
        <p:nvSpPr>
          <p:cNvPr id="3" name="Content Placeholder 2">
            <a:extLst>
              <a:ext uri="{FF2B5EF4-FFF2-40B4-BE49-F238E27FC236}">
                <a16:creationId xmlns:a16="http://schemas.microsoft.com/office/drawing/2014/main" id="{D4994FED-7CCA-A84F-40E0-817F42933EED}"/>
              </a:ext>
            </a:extLst>
          </p:cNvPr>
          <p:cNvSpPr>
            <a:spLocks noGrp="1"/>
          </p:cNvSpPr>
          <p:nvPr>
            <p:ph idx="1"/>
          </p:nvPr>
        </p:nvSpPr>
        <p:spPr/>
        <p:txBody>
          <a:bodyPr/>
          <a:lstStyle/>
          <a:p>
            <a:pPr>
              <a:defRPr/>
            </a:pPr>
            <a:r>
              <a:rPr lang="en-US" sz="3200" dirty="0"/>
              <a:t>First time in India started 25 years ago</a:t>
            </a:r>
          </a:p>
          <a:p>
            <a:pPr>
              <a:defRPr/>
            </a:pPr>
            <a:r>
              <a:rPr lang="en-US" sz="3200" dirty="0"/>
              <a:t>350+ graduates</a:t>
            </a:r>
          </a:p>
          <a:p>
            <a:pPr>
              <a:defRPr/>
            </a:pPr>
            <a:r>
              <a:rPr lang="en-US" sz="3200" dirty="0"/>
              <a:t>35+ CIHs</a:t>
            </a:r>
          </a:p>
          <a:p>
            <a:pPr>
              <a:defRPr/>
            </a:pPr>
            <a:r>
              <a:rPr lang="en-US" sz="3200" dirty="0"/>
              <a:t>One semester on safety added</a:t>
            </a:r>
          </a:p>
          <a:p>
            <a:pPr lvl="1">
              <a:defRPr/>
            </a:pPr>
            <a:r>
              <a:rPr lang="en-US" dirty="0"/>
              <a:t>Program then is recognized by government as essential qualification to work as “safety officer”</a:t>
            </a:r>
          </a:p>
          <a:p>
            <a:pPr>
              <a:defRPr/>
            </a:pPr>
            <a:endParaRPr lang="en-US" sz="3200" dirty="0"/>
          </a:p>
        </p:txBody>
      </p:sp>
      <p:sp>
        <p:nvSpPr>
          <p:cNvPr id="4" name="Footer Placeholder 3">
            <a:extLst>
              <a:ext uri="{FF2B5EF4-FFF2-40B4-BE49-F238E27FC236}">
                <a16:creationId xmlns:a16="http://schemas.microsoft.com/office/drawing/2014/main" id="{8ABC7323-14F3-AABF-3358-7970581738EA}"/>
              </a:ext>
            </a:extLst>
          </p:cNvPr>
          <p:cNvSpPr>
            <a:spLocks noGrp="1"/>
          </p:cNvSpPr>
          <p:nvPr>
            <p:ph type="ftr" sz="quarter" idx="10"/>
          </p:nvPr>
        </p:nvSpPr>
        <p:spPr/>
        <p:txBody>
          <a:bodyPr/>
          <a:lstStyle/>
          <a:p>
            <a:pPr>
              <a:defRPr/>
            </a:pPr>
            <a:r>
              <a:rPr lang="en-US" altLang="zh-CN"/>
              <a:t>www.issehs.com</a:t>
            </a:r>
          </a:p>
          <a:p>
            <a:pPr>
              <a:defRPr/>
            </a:pP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13713B9-0B6E-9118-D937-20DD73635467}"/>
              </a:ext>
            </a:extLst>
          </p:cNvPr>
          <p:cNvSpPr>
            <a:spLocks noGrp="1" noRot="1" noChangeArrowheads="1"/>
          </p:cNvSpPr>
          <p:nvPr>
            <p:ph type="title"/>
          </p:nvPr>
        </p:nvSpPr>
        <p:spPr/>
        <p:txBody>
          <a:bodyPr/>
          <a:lstStyle/>
          <a:p>
            <a:pPr eaLnBrk="1" hangingPunct="1">
              <a:defRPr/>
            </a:pPr>
            <a:endParaRPr lang="en-US"/>
          </a:p>
        </p:txBody>
      </p:sp>
      <p:sp>
        <p:nvSpPr>
          <p:cNvPr id="95235" name="Rectangle 3">
            <a:extLst>
              <a:ext uri="{FF2B5EF4-FFF2-40B4-BE49-F238E27FC236}">
                <a16:creationId xmlns:a16="http://schemas.microsoft.com/office/drawing/2014/main" id="{7D94628A-9BE5-3635-7951-34C4BD6FD02B}"/>
              </a:ext>
            </a:extLst>
          </p:cNvPr>
          <p:cNvSpPr>
            <a:spLocks noGrp="1" noChangeArrowheads="1"/>
          </p:cNvSpPr>
          <p:nvPr>
            <p:ph type="body" idx="1"/>
          </p:nvPr>
        </p:nvSpPr>
        <p:spPr/>
        <p:txBody>
          <a:bodyPr/>
          <a:lstStyle/>
          <a:p>
            <a:pPr eaLnBrk="1" hangingPunct="1">
              <a:defRPr/>
            </a:pPr>
            <a:endParaRPr lang="en-US"/>
          </a:p>
        </p:txBody>
      </p:sp>
      <p:pic>
        <p:nvPicPr>
          <p:cNvPr id="31748" name="Picture 4" descr="patel">
            <a:extLst>
              <a:ext uri="{FF2B5EF4-FFF2-40B4-BE49-F238E27FC236}">
                <a16:creationId xmlns:a16="http://schemas.microsoft.com/office/drawing/2014/main" id="{E67B7CDD-0D7D-F4E6-D8DB-D26DFC87E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13792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370D-AA65-9CEB-0318-3DC0FC4D6623}"/>
              </a:ext>
            </a:extLst>
          </p:cNvPr>
          <p:cNvSpPr>
            <a:spLocks noGrp="1"/>
          </p:cNvSpPr>
          <p:nvPr>
            <p:ph type="title"/>
          </p:nvPr>
        </p:nvSpPr>
        <p:spPr>
          <a:xfrm>
            <a:off x="1487129" y="374957"/>
            <a:ext cx="10515600" cy="1325563"/>
          </a:xfrm>
        </p:spPr>
        <p:txBody>
          <a:bodyPr/>
          <a:lstStyle/>
          <a:p>
            <a:r>
              <a:rPr lang="en-US" dirty="0"/>
              <a:t>Partnering with IOHA Associations, industry associations and Individuals </a:t>
            </a:r>
          </a:p>
        </p:txBody>
      </p:sp>
      <p:sp>
        <p:nvSpPr>
          <p:cNvPr id="3" name="Content Placeholder 2">
            <a:extLst>
              <a:ext uri="{FF2B5EF4-FFF2-40B4-BE49-F238E27FC236}">
                <a16:creationId xmlns:a16="http://schemas.microsoft.com/office/drawing/2014/main" id="{02E15F0D-B782-FF34-5185-8D0014FC47F4}"/>
              </a:ext>
            </a:extLst>
          </p:cNvPr>
          <p:cNvSpPr>
            <a:spLocks noGrp="1"/>
          </p:cNvSpPr>
          <p:nvPr>
            <p:ph idx="1"/>
          </p:nvPr>
        </p:nvSpPr>
        <p:spPr/>
        <p:txBody>
          <a:bodyPr/>
          <a:lstStyle/>
          <a:p>
            <a:r>
              <a:rPr lang="en-US" dirty="0"/>
              <a:t>Free access to publications and books</a:t>
            </a:r>
          </a:p>
          <a:p>
            <a:r>
              <a:rPr lang="en-US" dirty="0"/>
              <a:t>Visiting faculties from associations and industries </a:t>
            </a:r>
          </a:p>
          <a:p>
            <a:r>
              <a:rPr lang="en-US" dirty="0"/>
              <a:t>Student mentoring </a:t>
            </a:r>
          </a:p>
          <a:p>
            <a:r>
              <a:rPr lang="en-US" dirty="0"/>
              <a:t>Internship opportunities </a:t>
            </a:r>
          </a:p>
          <a:p>
            <a:r>
              <a:rPr lang="en-US" dirty="0"/>
              <a:t>Participating OHSI, BOHS and IOHA committees and activities </a:t>
            </a:r>
          </a:p>
          <a:p>
            <a:r>
              <a:rPr lang="en-US" dirty="0"/>
              <a:t>Pharmaceutical Supply Chain Initiatives (PSCI)</a:t>
            </a:r>
          </a:p>
          <a:p>
            <a:endParaRPr lang="en-US" dirty="0"/>
          </a:p>
        </p:txBody>
      </p:sp>
    </p:spTree>
    <p:extLst>
      <p:ext uri="{BB962C8B-B14F-4D97-AF65-F5344CB8AC3E}">
        <p14:creationId xmlns:p14="http://schemas.microsoft.com/office/powerpoint/2010/main" val="39352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9093-CC94-462F-BB7D-8EA9840EB0A8}"/>
              </a:ext>
            </a:extLst>
          </p:cNvPr>
          <p:cNvSpPr>
            <a:spLocks noGrp="1"/>
          </p:cNvSpPr>
          <p:nvPr>
            <p:ph type="title"/>
          </p:nvPr>
        </p:nvSpPr>
        <p:spPr>
          <a:xfrm>
            <a:off x="838200" y="346271"/>
            <a:ext cx="10515600" cy="1325563"/>
          </a:xfrm>
        </p:spPr>
        <p:txBody>
          <a:bodyPr/>
          <a:lstStyle/>
          <a:p>
            <a:r>
              <a:rPr lang="en-US" dirty="0"/>
              <a:t> Quality Assurance in Exposure Risk Assessment</a:t>
            </a:r>
          </a:p>
        </p:txBody>
      </p:sp>
      <p:sp>
        <p:nvSpPr>
          <p:cNvPr id="3" name="Content Placeholder 2">
            <a:extLst>
              <a:ext uri="{FF2B5EF4-FFF2-40B4-BE49-F238E27FC236}">
                <a16:creationId xmlns:a16="http://schemas.microsoft.com/office/drawing/2014/main" id="{DBA42E9E-03D1-4D13-8D88-3179E662F064}"/>
              </a:ext>
            </a:extLst>
          </p:cNvPr>
          <p:cNvSpPr>
            <a:spLocks noGrp="1"/>
          </p:cNvSpPr>
          <p:nvPr>
            <p:ph idx="1"/>
          </p:nvPr>
        </p:nvSpPr>
        <p:spPr/>
        <p:txBody>
          <a:bodyPr>
            <a:normAutofit lnSpcReduction="10000"/>
          </a:bodyPr>
          <a:lstStyle/>
          <a:p>
            <a:r>
              <a:rPr lang="en-US" dirty="0"/>
              <a:t>&gt;50% of exposure results are questionable </a:t>
            </a:r>
          </a:p>
          <a:p>
            <a:r>
              <a:rPr lang="en-US" dirty="0"/>
              <a:t>Health of people depends on exposure results/biological monitoring results we provide </a:t>
            </a:r>
          </a:p>
          <a:p>
            <a:r>
              <a:rPr lang="en-US" dirty="0"/>
              <a:t>Of the all professions, QA/QC and business ethics have pronounced impact in IH/OH</a:t>
            </a:r>
          </a:p>
          <a:p>
            <a:r>
              <a:rPr lang="en-US" dirty="0"/>
              <a:t>Key Elements</a:t>
            </a:r>
          </a:p>
          <a:p>
            <a:pPr lvl="1"/>
            <a:r>
              <a:rPr lang="en-US" dirty="0"/>
              <a:t>Reliability, reproducibility and representativeness of the results</a:t>
            </a:r>
          </a:p>
          <a:p>
            <a:pPr lvl="1"/>
            <a:r>
              <a:rPr lang="en-US" dirty="0"/>
              <a:t>Robust analytical methods for air sampling and biological monitoring, validated by globally recognized independent agency</a:t>
            </a:r>
          </a:p>
          <a:p>
            <a:pPr lvl="1"/>
            <a:r>
              <a:rPr lang="en-US" dirty="0"/>
              <a:t>Statistical analysis of data</a:t>
            </a:r>
          </a:p>
          <a:p>
            <a:pPr lvl="1"/>
            <a:r>
              <a:rPr lang="en-US" dirty="0"/>
              <a:t>Exposure profiling for decision making </a:t>
            </a:r>
          </a:p>
          <a:p>
            <a:endParaRPr lang="en-US" dirty="0"/>
          </a:p>
        </p:txBody>
      </p:sp>
    </p:spTree>
    <p:extLst>
      <p:ext uri="{BB962C8B-B14F-4D97-AF65-F5344CB8AC3E}">
        <p14:creationId xmlns:p14="http://schemas.microsoft.com/office/powerpoint/2010/main" val="350425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8F54-01BB-475E-A16E-3F999888BAB5}"/>
              </a:ext>
            </a:extLst>
          </p:cNvPr>
          <p:cNvSpPr>
            <a:spLocks noGrp="1"/>
          </p:cNvSpPr>
          <p:nvPr>
            <p:ph type="title"/>
          </p:nvPr>
        </p:nvSpPr>
        <p:spPr>
          <a:xfrm>
            <a:off x="1676400" y="70949"/>
            <a:ext cx="10515600" cy="1325563"/>
          </a:xfrm>
        </p:spPr>
        <p:txBody>
          <a:bodyPr>
            <a:normAutofit/>
          </a:bodyPr>
          <a:lstStyle/>
          <a:p>
            <a:r>
              <a:rPr lang="en-US" sz="3200" dirty="0">
                <a:solidFill>
                  <a:srgbClr val="0070C0"/>
                </a:solidFill>
              </a:rPr>
              <a:t>Value Addition- </a:t>
            </a:r>
            <a:r>
              <a:rPr lang="en-US" sz="3200" dirty="0"/>
              <a:t>Industrial Hygiene services</a:t>
            </a:r>
          </a:p>
        </p:txBody>
      </p:sp>
      <p:sp>
        <p:nvSpPr>
          <p:cNvPr id="3" name="Content Placeholder 2">
            <a:extLst>
              <a:ext uri="{FF2B5EF4-FFF2-40B4-BE49-F238E27FC236}">
                <a16:creationId xmlns:a16="http://schemas.microsoft.com/office/drawing/2014/main" id="{08538AF7-81E4-40DE-8296-66711A253A5F}"/>
              </a:ext>
            </a:extLst>
          </p:cNvPr>
          <p:cNvSpPr>
            <a:spLocks noGrp="1"/>
          </p:cNvSpPr>
          <p:nvPr>
            <p:ph idx="1"/>
          </p:nvPr>
        </p:nvSpPr>
        <p:spPr>
          <a:xfrm>
            <a:off x="651169" y="1222625"/>
            <a:ext cx="10394855" cy="4510920"/>
          </a:xfrm>
        </p:spPr>
        <p:txBody>
          <a:bodyPr>
            <a:normAutofit/>
          </a:bodyPr>
          <a:lstStyle/>
          <a:p>
            <a:r>
              <a:rPr lang="en-US" sz="1867" dirty="0"/>
              <a:t>Risk assessment to </a:t>
            </a:r>
            <a:r>
              <a:rPr lang="en-US" sz="1867" dirty="0">
                <a:solidFill>
                  <a:srgbClr val="0070C0"/>
                </a:solidFill>
              </a:rPr>
              <a:t>reduce monitoring costs </a:t>
            </a:r>
            <a:r>
              <a:rPr lang="en-US" sz="1867" dirty="0"/>
              <a:t>, prioritize monitoring for high risk activities.</a:t>
            </a:r>
          </a:p>
          <a:p>
            <a:r>
              <a:rPr lang="en-US" sz="1867" dirty="0"/>
              <a:t>Exposure Monitoring  </a:t>
            </a:r>
          </a:p>
          <a:p>
            <a:pPr lvl="1">
              <a:lnSpc>
                <a:spcPct val="100000"/>
              </a:lnSpc>
              <a:spcBef>
                <a:spcPts val="800"/>
              </a:spcBef>
            </a:pPr>
            <a:r>
              <a:rPr lang="en-US" dirty="0">
                <a:solidFill>
                  <a:srgbClr val="0070C0"/>
                </a:solidFill>
              </a:rPr>
              <a:t>Reproducible</a:t>
            </a:r>
            <a:r>
              <a:rPr lang="en-US" dirty="0"/>
              <a:t>- 3 to 6 repeat samples per exposure group.</a:t>
            </a:r>
          </a:p>
          <a:p>
            <a:pPr lvl="1">
              <a:lnSpc>
                <a:spcPct val="100000"/>
              </a:lnSpc>
              <a:spcBef>
                <a:spcPts val="800"/>
              </a:spcBef>
            </a:pPr>
            <a:r>
              <a:rPr lang="en-US" dirty="0">
                <a:solidFill>
                  <a:srgbClr val="0070C0"/>
                </a:solidFill>
              </a:rPr>
              <a:t>Representative </a:t>
            </a:r>
            <a:r>
              <a:rPr lang="en-US" dirty="0"/>
              <a:t>– full shift monitoring by being onsite 1 hour before shift start for calibration and preparation. Our IH is onsite at 5 am if shift starts at 6 am. </a:t>
            </a:r>
          </a:p>
          <a:p>
            <a:pPr lvl="1">
              <a:lnSpc>
                <a:spcPct val="100000"/>
              </a:lnSpc>
              <a:spcBef>
                <a:spcPts val="800"/>
              </a:spcBef>
            </a:pPr>
            <a:r>
              <a:rPr lang="en-US" dirty="0">
                <a:solidFill>
                  <a:srgbClr val="0070C0"/>
                </a:solidFill>
              </a:rPr>
              <a:t>Reliable</a:t>
            </a:r>
            <a:r>
              <a:rPr lang="en-US" dirty="0"/>
              <a:t>- quality controls (pre &amp; post calibration with primary calibrator</a:t>
            </a:r>
            <a:r>
              <a:rPr lang="en-US" sz="2000" dirty="0"/>
              <a:t>) </a:t>
            </a:r>
          </a:p>
          <a:p>
            <a:pPr marL="0" indent="0">
              <a:lnSpc>
                <a:spcPct val="100000"/>
              </a:lnSpc>
              <a:buNone/>
            </a:pPr>
            <a:endParaRPr lang="en-US" dirty="0"/>
          </a:p>
          <a:p>
            <a:endParaRPr lang="en-US" dirty="0"/>
          </a:p>
        </p:txBody>
      </p:sp>
      <p:pic>
        <p:nvPicPr>
          <p:cNvPr id="11" name="Picture 10">
            <a:extLst>
              <a:ext uri="{FF2B5EF4-FFF2-40B4-BE49-F238E27FC236}">
                <a16:creationId xmlns:a16="http://schemas.microsoft.com/office/drawing/2014/main" id="{9B5DDF03-761A-4BD4-938B-233A48B29C1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8637" y="4203666"/>
            <a:ext cx="3090215" cy="1920603"/>
          </a:xfrm>
          <a:prstGeom prst="rect">
            <a:avLst/>
          </a:prstGeom>
          <a:noFill/>
          <a:ln>
            <a:noFill/>
          </a:ln>
        </p:spPr>
      </p:pic>
      <p:grpSp>
        <p:nvGrpSpPr>
          <p:cNvPr id="10" name="Group 9">
            <a:extLst>
              <a:ext uri="{FF2B5EF4-FFF2-40B4-BE49-F238E27FC236}">
                <a16:creationId xmlns:a16="http://schemas.microsoft.com/office/drawing/2014/main" id="{9C3A5E65-EEA0-41DD-99BA-5A1B021B2C36}"/>
              </a:ext>
            </a:extLst>
          </p:cNvPr>
          <p:cNvGrpSpPr/>
          <p:nvPr/>
        </p:nvGrpSpPr>
        <p:grpSpPr>
          <a:xfrm>
            <a:off x="6705867" y="4155319"/>
            <a:ext cx="2309697" cy="1920603"/>
            <a:chOff x="9552237" y="2728477"/>
            <a:chExt cx="2127530" cy="1496669"/>
          </a:xfrm>
        </p:grpSpPr>
        <p:pic>
          <p:nvPicPr>
            <p:cNvPr id="12" name="Picture 11" descr="A person standing in a room&#10;&#10;Description automatically generated">
              <a:extLst>
                <a:ext uri="{FF2B5EF4-FFF2-40B4-BE49-F238E27FC236}">
                  <a16:creationId xmlns:a16="http://schemas.microsoft.com/office/drawing/2014/main" id="{F6E0E70C-A5BF-411E-AACB-7965AB3E1E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52237" y="2728477"/>
              <a:ext cx="2127530" cy="1496669"/>
            </a:xfrm>
            <a:prstGeom prst="rect">
              <a:avLst/>
            </a:prstGeom>
          </p:spPr>
        </p:pic>
        <p:sp>
          <p:nvSpPr>
            <p:cNvPr id="13" name="Oval 12">
              <a:extLst>
                <a:ext uri="{FF2B5EF4-FFF2-40B4-BE49-F238E27FC236}">
                  <a16:creationId xmlns:a16="http://schemas.microsoft.com/office/drawing/2014/main" id="{50EC1D30-44DD-4FC2-B29E-223A9CF45EAA}"/>
                </a:ext>
              </a:extLst>
            </p:cNvPr>
            <p:cNvSpPr/>
            <p:nvPr/>
          </p:nvSpPr>
          <p:spPr>
            <a:xfrm rot="1834613">
              <a:off x="10953008" y="3068614"/>
              <a:ext cx="234854" cy="290801"/>
            </a:xfrm>
            <a:prstGeom prst="ellipse">
              <a:avLst/>
            </a:prstGeom>
            <a:pattFill prst="ltDnDiag">
              <a:fgClr>
                <a:schemeClr val="bg1">
                  <a:lumMod val="85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4" name="TextBox 13">
            <a:extLst>
              <a:ext uri="{FF2B5EF4-FFF2-40B4-BE49-F238E27FC236}">
                <a16:creationId xmlns:a16="http://schemas.microsoft.com/office/drawing/2014/main" id="{7621C70E-13F8-4A19-A587-9BA8D31D822A}"/>
              </a:ext>
            </a:extLst>
          </p:cNvPr>
          <p:cNvSpPr txBox="1"/>
          <p:nvPr/>
        </p:nvSpPr>
        <p:spPr>
          <a:xfrm>
            <a:off x="5848596" y="6131122"/>
            <a:ext cx="5954524" cy="307777"/>
          </a:xfrm>
          <a:prstGeom prst="rect">
            <a:avLst/>
          </a:prstGeom>
          <a:noFill/>
        </p:spPr>
        <p:txBody>
          <a:bodyPr wrap="square" rtlCol="0">
            <a:spAutoFit/>
          </a:bodyPr>
          <a:lstStyle/>
          <a:p>
            <a:pPr algn="ctr"/>
            <a:r>
              <a:rPr lang="en-US" sz="1400" b="1" dirty="0">
                <a:solidFill>
                  <a:srgbClr val="0070C0"/>
                </a:solidFill>
                <a:latin typeface="+mj-lt"/>
              </a:rPr>
              <a:t>Detailed field notes documenting exposure contributory factors </a:t>
            </a:r>
          </a:p>
        </p:txBody>
      </p:sp>
      <p:sp>
        <p:nvSpPr>
          <p:cNvPr id="17" name="TextBox 16">
            <a:extLst>
              <a:ext uri="{FF2B5EF4-FFF2-40B4-BE49-F238E27FC236}">
                <a16:creationId xmlns:a16="http://schemas.microsoft.com/office/drawing/2014/main" id="{A7511960-3ABE-4B8A-B0BC-4708EFDB5790}"/>
              </a:ext>
            </a:extLst>
          </p:cNvPr>
          <p:cNvSpPr txBox="1"/>
          <p:nvPr/>
        </p:nvSpPr>
        <p:spPr>
          <a:xfrm rot="10800000" flipV="1">
            <a:off x="838196" y="6188727"/>
            <a:ext cx="4027765" cy="307777"/>
          </a:xfrm>
          <a:prstGeom prst="rect">
            <a:avLst/>
          </a:prstGeom>
          <a:noFill/>
        </p:spPr>
        <p:txBody>
          <a:bodyPr wrap="square" rtlCol="0">
            <a:spAutoFit/>
          </a:bodyPr>
          <a:lstStyle/>
          <a:p>
            <a:r>
              <a:rPr lang="en-US" sz="1400" b="1" dirty="0">
                <a:solidFill>
                  <a:srgbClr val="0070C0"/>
                </a:solidFill>
                <a:latin typeface="+mj-lt"/>
              </a:rPr>
              <a:t>Statistical analysis of monitoring data</a:t>
            </a:r>
          </a:p>
        </p:txBody>
      </p:sp>
      <p:sp>
        <p:nvSpPr>
          <p:cNvPr id="15" name="Slide Number Placeholder 3">
            <a:extLst>
              <a:ext uri="{FF2B5EF4-FFF2-40B4-BE49-F238E27FC236}">
                <a16:creationId xmlns:a16="http://schemas.microsoft.com/office/drawing/2014/main" id="{F5E1EF50-2C46-49AB-A0E9-24D56D2C7532}"/>
              </a:ext>
            </a:extLst>
          </p:cNvPr>
          <p:cNvSpPr txBox="1">
            <a:spLocks/>
          </p:cNvSpPr>
          <p:nvPr/>
        </p:nvSpPr>
        <p:spPr>
          <a:xfrm>
            <a:off x="9205093" y="649650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16EE34-43B1-4A4A-AFC5-CA58E16533F1}" type="slidenum">
              <a:rPr lang="en-US" sz="1100">
                <a:solidFill>
                  <a:schemeClr val="accent1"/>
                </a:solidFill>
              </a:rPr>
              <a:pPr/>
              <a:t>15</a:t>
            </a:fld>
            <a:endParaRPr lang="en-US" dirty="0">
              <a:solidFill>
                <a:schemeClr val="accent1"/>
              </a:solidFill>
            </a:endParaRPr>
          </a:p>
        </p:txBody>
      </p:sp>
    </p:spTree>
    <p:extLst>
      <p:ext uri="{BB962C8B-B14F-4D97-AF65-F5344CB8AC3E}">
        <p14:creationId xmlns:p14="http://schemas.microsoft.com/office/powerpoint/2010/main" val="246776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44DA-17F3-AF45-9CB5-FD36E25D383D}"/>
              </a:ext>
            </a:extLst>
          </p:cNvPr>
          <p:cNvSpPr>
            <a:spLocks noGrp="1"/>
          </p:cNvSpPr>
          <p:nvPr>
            <p:ph type="title"/>
          </p:nvPr>
        </p:nvSpPr>
        <p:spPr>
          <a:xfrm>
            <a:off x="1398639" y="266803"/>
            <a:ext cx="10515600" cy="1325563"/>
          </a:xfrm>
        </p:spPr>
        <p:txBody>
          <a:bodyPr/>
          <a:lstStyle/>
          <a:p>
            <a:r>
              <a:rPr lang="en-US" dirty="0"/>
              <a:t>Exposure Profiling Process and lessons </a:t>
            </a:r>
          </a:p>
        </p:txBody>
      </p:sp>
      <p:sp>
        <p:nvSpPr>
          <p:cNvPr id="3" name="Content Placeholder 2">
            <a:extLst>
              <a:ext uri="{FF2B5EF4-FFF2-40B4-BE49-F238E27FC236}">
                <a16:creationId xmlns:a16="http://schemas.microsoft.com/office/drawing/2014/main" id="{DCA1F6D2-FC4C-64BC-ADF5-D659535F8468}"/>
              </a:ext>
            </a:extLst>
          </p:cNvPr>
          <p:cNvSpPr>
            <a:spLocks noGrp="1"/>
          </p:cNvSpPr>
          <p:nvPr>
            <p:ph idx="1"/>
          </p:nvPr>
        </p:nvSpPr>
        <p:spPr/>
        <p:txBody>
          <a:bodyPr>
            <a:normAutofit fontScale="77500" lnSpcReduction="20000"/>
          </a:bodyPr>
          <a:lstStyle/>
          <a:p>
            <a:r>
              <a:rPr lang="en-US" dirty="0"/>
              <a:t>Based on analysis of &gt; 5000 datasets</a:t>
            </a:r>
          </a:p>
          <a:p>
            <a:r>
              <a:rPr lang="en-US" dirty="0"/>
              <a:t>Process: Conduct statistical analysis of unit operations’ sampling results</a:t>
            </a:r>
          </a:p>
          <a:p>
            <a:pPr lvl="1"/>
            <a:r>
              <a:rPr lang="en-US" dirty="0"/>
              <a:t>Stainless steel welding – </a:t>
            </a:r>
            <a:r>
              <a:rPr lang="en-US" dirty="0" err="1"/>
              <a:t>Hexchrome</a:t>
            </a:r>
            <a:r>
              <a:rPr lang="en-US" dirty="0"/>
              <a:t> </a:t>
            </a:r>
          </a:p>
          <a:p>
            <a:pPr lvl="1"/>
            <a:r>
              <a:rPr lang="en-US" dirty="0"/>
              <a:t>Mn exposure during MS </a:t>
            </a:r>
            <a:r>
              <a:rPr lang="en-US" dirty="0" err="1"/>
              <a:t>wedling</a:t>
            </a:r>
            <a:r>
              <a:rPr lang="en-US" dirty="0"/>
              <a:t> </a:t>
            </a:r>
          </a:p>
          <a:p>
            <a:pPr lvl="1"/>
            <a:r>
              <a:rPr lang="en-US" dirty="0"/>
              <a:t>Lead in soldering </a:t>
            </a:r>
          </a:p>
          <a:p>
            <a:r>
              <a:rPr lang="en-US" dirty="0"/>
              <a:t>Lessons (Examples)</a:t>
            </a:r>
          </a:p>
          <a:p>
            <a:pPr lvl="1"/>
            <a:r>
              <a:rPr lang="en-US" dirty="0"/>
              <a:t>Lead airborne exposure is unlikely to exceed exposure limits during soldering</a:t>
            </a:r>
          </a:p>
          <a:p>
            <a:pPr lvl="1"/>
            <a:r>
              <a:rPr lang="en-US" dirty="0"/>
              <a:t>Electric arc welding on stainless steel for &gt; 30 min with LEV – exposure is likely to be above the exposure limits </a:t>
            </a:r>
          </a:p>
          <a:p>
            <a:pPr lvl="1"/>
            <a:r>
              <a:rPr lang="en-US" dirty="0"/>
              <a:t>Weighing Dispensing of potent API is likely to be above limit</a:t>
            </a:r>
          </a:p>
          <a:p>
            <a:r>
              <a:rPr lang="en-US" dirty="0"/>
              <a:t>Future</a:t>
            </a:r>
          </a:p>
          <a:p>
            <a:pPr lvl="1"/>
            <a:r>
              <a:rPr lang="en-US" dirty="0"/>
              <a:t>IOHA would like to work in developing globally acceptable standards (Similar to EN689)  for detailed exposure assessment  </a:t>
            </a:r>
          </a:p>
          <a:p>
            <a:pPr lvl="1"/>
            <a:r>
              <a:rPr lang="en-US" dirty="0"/>
              <a:t>Work with industry in developing exposure profiles, redact sensitive information and share with global community</a:t>
            </a:r>
          </a:p>
          <a:p>
            <a:endParaRPr lang="en-US" dirty="0"/>
          </a:p>
        </p:txBody>
      </p:sp>
    </p:spTree>
    <p:extLst>
      <p:ext uri="{BB962C8B-B14F-4D97-AF65-F5344CB8AC3E}">
        <p14:creationId xmlns:p14="http://schemas.microsoft.com/office/powerpoint/2010/main" val="234860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EFEC-F186-443D-8434-D7C0F66E4234}"/>
              </a:ext>
            </a:extLst>
          </p:cNvPr>
          <p:cNvSpPr>
            <a:spLocks noGrp="1"/>
          </p:cNvSpPr>
          <p:nvPr>
            <p:ph type="title"/>
          </p:nvPr>
        </p:nvSpPr>
        <p:spPr>
          <a:xfrm>
            <a:off x="1317523" y="316774"/>
            <a:ext cx="10036277" cy="1325563"/>
          </a:xfrm>
        </p:spPr>
        <p:txBody>
          <a:bodyPr/>
          <a:lstStyle/>
          <a:p>
            <a:r>
              <a:rPr lang="en-US" dirty="0"/>
              <a:t>Summary </a:t>
            </a:r>
          </a:p>
        </p:txBody>
      </p:sp>
      <p:sp>
        <p:nvSpPr>
          <p:cNvPr id="3" name="Content Placeholder 2">
            <a:extLst>
              <a:ext uri="{FF2B5EF4-FFF2-40B4-BE49-F238E27FC236}">
                <a16:creationId xmlns:a16="http://schemas.microsoft.com/office/drawing/2014/main" id="{7E085E86-E7BD-41BD-83B9-ED112D3DA8D2}"/>
              </a:ext>
            </a:extLst>
          </p:cNvPr>
          <p:cNvSpPr>
            <a:spLocks noGrp="1"/>
          </p:cNvSpPr>
          <p:nvPr>
            <p:ph idx="1"/>
          </p:nvPr>
        </p:nvSpPr>
        <p:spPr>
          <a:xfrm>
            <a:off x="838200" y="1844479"/>
            <a:ext cx="10515600" cy="4351338"/>
          </a:xfrm>
        </p:spPr>
        <p:txBody>
          <a:bodyPr>
            <a:normAutofit lnSpcReduction="10000"/>
          </a:bodyPr>
          <a:lstStyle/>
          <a:p>
            <a:r>
              <a:rPr lang="en-US" dirty="0"/>
              <a:t>Thank you for inviting me</a:t>
            </a:r>
          </a:p>
          <a:p>
            <a:r>
              <a:rPr lang="en-US" dirty="0"/>
              <a:t>Participate in OEHS, IOHA, AIHA-IAC</a:t>
            </a:r>
          </a:p>
          <a:p>
            <a:r>
              <a:rPr lang="en-US" dirty="0"/>
              <a:t>IH capacity </a:t>
            </a:r>
            <a:r>
              <a:rPr lang="en-US"/>
              <a:t>building and quality </a:t>
            </a:r>
            <a:r>
              <a:rPr lang="en-US" dirty="0"/>
              <a:t>assurance in IH Monitoring seem to be highest priorities</a:t>
            </a:r>
          </a:p>
          <a:p>
            <a:r>
              <a:rPr lang="en-US" dirty="0"/>
              <a:t>Inhouse capacity building seem to be the best option</a:t>
            </a:r>
          </a:p>
          <a:p>
            <a:r>
              <a:rPr lang="en-US" dirty="0"/>
              <a:t>Opportunity exists on leveraging lessons learned from analyzing IH results. Benefits include effective utilization of resources and managing IH monitoring cost. </a:t>
            </a:r>
          </a:p>
          <a:p>
            <a:r>
              <a:rPr lang="en-US" dirty="0"/>
              <a:t>Consider contribution in emerging economies where the need is enormous and IH resources are limited. </a:t>
            </a:r>
          </a:p>
        </p:txBody>
      </p:sp>
    </p:spTree>
    <p:extLst>
      <p:ext uri="{BB962C8B-B14F-4D97-AF65-F5344CB8AC3E}">
        <p14:creationId xmlns:p14="http://schemas.microsoft.com/office/powerpoint/2010/main" val="195751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C900691-E09F-912E-02C5-51597801C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91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966400" y="2242667"/>
            <a:ext cx="9559361" cy="3245976"/>
          </a:xfrm>
          <a:prstGeom prst="rect">
            <a:avLst/>
          </a:prstGeom>
        </p:spPr>
        <p:txBody>
          <a:bodyPr spcFirstLastPara="1" vert="horz" wrap="square" lIns="121900" tIns="121900" rIns="121900" bIns="121900" rtlCol="0" anchor="t" anchorCtr="0">
            <a:noAutofit/>
          </a:bodyPr>
          <a:lstStyle/>
          <a:p>
            <a:pPr marL="0" indent="0">
              <a:buNone/>
            </a:pPr>
            <a:r>
              <a:rPr lang="en-GB" sz="2133" b="1" dirty="0"/>
              <a:t>Association of occupational hygiene organisations:</a:t>
            </a:r>
          </a:p>
          <a:p>
            <a:pPr marL="380990" indent="-380990">
              <a:spcBef>
                <a:spcPts val="800"/>
              </a:spcBef>
            </a:pPr>
            <a:r>
              <a:rPr lang="en-GB" dirty="0"/>
              <a:t>Created in 1987</a:t>
            </a:r>
          </a:p>
          <a:p>
            <a:pPr marL="380990" indent="-380990">
              <a:spcBef>
                <a:spcPts val="800"/>
              </a:spcBef>
            </a:pPr>
            <a:r>
              <a:rPr lang="en-GB" dirty="0"/>
              <a:t>Currently 39 members (representing 35 countries)</a:t>
            </a:r>
            <a:br>
              <a:rPr lang="en-GB" dirty="0"/>
            </a:br>
            <a:r>
              <a:rPr lang="en-GB" dirty="0"/>
              <a:t>US, Japan, Argentina, and Colombia have two member organisations</a:t>
            </a:r>
          </a:p>
          <a:p>
            <a:pPr marL="380990" indent="-380990">
              <a:spcBef>
                <a:spcPts val="800"/>
              </a:spcBef>
            </a:pPr>
            <a:r>
              <a:rPr lang="en-GB" dirty="0"/>
              <a:t>Represents 20,000 occupational hygienists globally</a:t>
            </a:r>
          </a:p>
          <a:p>
            <a:pPr marL="380990" indent="-380990">
              <a:spcBef>
                <a:spcPts val="800"/>
              </a:spcBef>
            </a:pPr>
            <a:r>
              <a:rPr lang="en-GB" dirty="0"/>
              <a:t>NGO, recognised by:</a:t>
            </a:r>
          </a:p>
          <a:p>
            <a:pPr marL="990575" lvl="1" indent="-380990" algn="l">
              <a:spcBef>
                <a:spcPts val="400"/>
              </a:spcBef>
            </a:pPr>
            <a:r>
              <a:rPr lang="en-GB" dirty="0"/>
              <a:t>International Labour Organisation (ILO)</a:t>
            </a:r>
          </a:p>
          <a:p>
            <a:pPr marL="990575" lvl="1" indent="-380990" algn="l">
              <a:spcBef>
                <a:spcPts val="400"/>
              </a:spcBef>
            </a:pPr>
            <a:r>
              <a:rPr lang="en-GB" dirty="0"/>
              <a:t>World Health Organisation (WHO)</a:t>
            </a:r>
          </a:p>
        </p:txBody>
      </p:sp>
      <p:sp>
        <p:nvSpPr>
          <p:cNvPr id="285" name="Google Shape;285;p40"/>
          <p:cNvSpPr txBox="1">
            <a:spLocks noGrp="1"/>
          </p:cNvSpPr>
          <p:nvPr>
            <p:ph type="title"/>
          </p:nvPr>
        </p:nvSpPr>
        <p:spPr>
          <a:xfrm>
            <a:off x="216676" y="437496"/>
            <a:ext cx="7573200" cy="763600"/>
          </a:xfrm>
          <a:prstGeom prst="rect">
            <a:avLst/>
          </a:prstGeom>
        </p:spPr>
        <p:txBody>
          <a:bodyPr spcFirstLastPara="1" vert="horz" wrap="square" lIns="121900" tIns="121900" rIns="121900" bIns="121900" rtlCol="0" anchor="t" anchorCtr="0">
            <a:noAutofit/>
          </a:bodyPr>
          <a:lstStyle/>
          <a:p>
            <a:r>
              <a:rPr lang="en-GB" dirty="0"/>
              <a:t>International Occupational Hygiene Association</a:t>
            </a:r>
          </a:p>
        </p:txBody>
      </p:sp>
      <p:pic>
        <p:nvPicPr>
          <p:cNvPr id="7" name="Picture 6">
            <a:extLst>
              <a:ext uri="{FF2B5EF4-FFF2-40B4-BE49-F238E27FC236}">
                <a16:creationId xmlns:a16="http://schemas.microsoft.com/office/drawing/2014/main" id="{B221033F-2257-437C-A0B2-AA6B8212FE01}"/>
              </a:ext>
            </a:extLst>
          </p:cNvPr>
          <p:cNvPicPr>
            <a:picLocks noChangeAspect="1"/>
          </p:cNvPicPr>
          <p:nvPr/>
        </p:nvPicPr>
        <p:blipFill>
          <a:blip r:embed="rId3"/>
          <a:stretch>
            <a:fillRect/>
          </a:stretch>
        </p:blipFill>
        <p:spPr>
          <a:xfrm>
            <a:off x="9504049" y="469709"/>
            <a:ext cx="717305" cy="717305"/>
          </a:xfrm>
          <a:prstGeom prst="rect">
            <a:avLst/>
          </a:prstGeom>
        </p:spPr>
      </p:pic>
      <p:grpSp>
        <p:nvGrpSpPr>
          <p:cNvPr id="10" name="Group 9">
            <a:extLst>
              <a:ext uri="{FF2B5EF4-FFF2-40B4-BE49-F238E27FC236}">
                <a16:creationId xmlns:a16="http://schemas.microsoft.com/office/drawing/2014/main" id="{0A8846DE-2AF6-FB84-A846-835B088AB194}"/>
              </a:ext>
            </a:extLst>
          </p:cNvPr>
          <p:cNvGrpSpPr/>
          <p:nvPr/>
        </p:nvGrpSpPr>
        <p:grpSpPr>
          <a:xfrm>
            <a:off x="2082739" y="5488643"/>
            <a:ext cx="4125084" cy="768000"/>
            <a:chOff x="1862727" y="4012083"/>
            <a:chExt cx="3093813" cy="576000"/>
          </a:xfrm>
        </p:grpSpPr>
        <p:pic>
          <p:nvPicPr>
            <p:cNvPr id="3" name="Prengco IOHA logo white on blue.pdf" descr="Prengco IOHA logo white on blue.pdf">
              <a:extLst>
                <a:ext uri="{FF2B5EF4-FFF2-40B4-BE49-F238E27FC236}">
                  <a16:creationId xmlns:a16="http://schemas.microsoft.com/office/drawing/2014/main" id="{216E4C56-6D6C-84E6-E348-E73462C4662E}"/>
                </a:ext>
              </a:extLst>
            </p:cNvPr>
            <p:cNvPicPr>
              <a:picLocks noChangeAspect="1"/>
            </p:cNvPicPr>
            <p:nvPr/>
          </p:nvPicPr>
          <p:blipFill>
            <a:blip r:embed="rId4"/>
            <a:stretch>
              <a:fillRect/>
            </a:stretch>
          </p:blipFill>
          <p:spPr>
            <a:xfrm>
              <a:off x="3158082" y="4012083"/>
              <a:ext cx="576000" cy="576000"/>
            </a:xfrm>
            <a:prstGeom prst="rect">
              <a:avLst/>
            </a:prstGeom>
            <a:effectLst>
              <a:outerShdw blurRad="190500" dist="127000" dir="5400000" rotWithShape="0">
                <a:srgbClr val="2C1F74"/>
              </a:outerShdw>
            </a:effectLst>
          </p:spPr>
        </p:pic>
        <p:pic>
          <p:nvPicPr>
            <p:cNvPr id="4" name="Picture 3" descr="Logo&#10;&#10;Description automatically generated">
              <a:extLst>
                <a:ext uri="{FF2B5EF4-FFF2-40B4-BE49-F238E27FC236}">
                  <a16:creationId xmlns:a16="http://schemas.microsoft.com/office/drawing/2014/main" id="{93729474-EDB8-2453-7D63-2DAF1D7FD422}"/>
                </a:ext>
              </a:extLst>
            </p:cNvPr>
            <p:cNvPicPr>
              <a:picLocks noChangeAspect="1"/>
            </p:cNvPicPr>
            <p:nvPr/>
          </p:nvPicPr>
          <p:blipFill>
            <a:blip r:embed="rId5"/>
            <a:stretch>
              <a:fillRect/>
            </a:stretch>
          </p:blipFill>
          <p:spPr>
            <a:xfrm>
              <a:off x="1862727" y="4012083"/>
              <a:ext cx="1028569" cy="576000"/>
            </a:xfrm>
            <a:prstGeom prst="rect">
              <a:avLst/>
            </a:prstGeom>
          </p:spPr>
        </p:pic>
        <p:pic>
          <p:nvPicPr>
            <p:cNvPr id="9" name="Picture 8" descr="Logo, company name&#10;&#10;Description automatically generated">
              <a:extLst>
                <a:ext uri="{FF2B5EF4-FFF2-40B4-BE49-F238E27FC236}">
                  <a16:creationId xmlns:a16="http://schemas.microsoft.com/office/drawing/2014/main" id="{CBA1A9A1-CA7A-C3C8-BABD-970FB79306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868" y="4012083"/>
              <a:ext cx="955672" cy="576000"/>
            </a:xfrm>
            <a:prstGeom prst="rect">
              <a:avLst/>
            </a:prstGeom>
          </p:spPr>
        </p:pic>
      </p:grpSp>
    </p:spTree>
    <p:extLst>
      <p:ext uri="{BB962C8B-B14F-4D97-AF65-F5344CB8AC3E}">
        <p14:creationId xmlns:p14="http://schemas.microsoft.com/office/powerpoint/2010/main" val="85033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3DC897-66C6-4B51-6EC0-8A2B1E17A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0"/>
            <a:ext cx="529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38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1020157" y="2242667"/>
            <a:ext cx="9328723" cy="3173200"/>
          </a:xfrm>
          <a:prstGeom prst="rect">
            <a:avLst/>
          </a:prstGeom>
        </p:spPr>
        <p:txBody>
          <a:bodyPr spcFirstLastPara="1" vert="horz" wrap="square" lIns="121900" tIns="121900" rIns="121900" bIns="121900" rtlCol="0" anchor="t" anchorCtr="0">
            <a:noAutofit/>
          </a:bodyPr>
          <a:lstStyle/>
          <a:p>
            <a:pPr marL="0" indent="0">
              <a:spcBef>
                <a:spcPts val="800"/>
              </a:spcBef>
              <a:buNone/>
            </a:pPr>
            <a:r>
              <a:rPr lang="en-GB" sz="2133" b="1" dirty="0"/>
              <a:t>Vision:</a:t>
            </a:r>
          </a:p>
          <a:p>
            <a:pPr marL="0" indent="0">
              <a:spcBef>
                <a:spcPts val="800"/>
              </a:spcBef>
              <a:buNone/>
            </a:pPr>
            <a:r>
              <a:rPr lang="en-GB" dirty="0"/>
              <a:t>A world in which there are sufficient Occupational Hygienists certified by credentialing organisations recognised by the IOHA NAR Scheme to make an impact on the reduction in the global burden of occupational disease</a:t>
            </a:r>
          </a:p>
          <a:p>
            <a:pPr marL="0" indent="0">
              <a:spcBef>
                <a:spcPts val="800"/>
              </a:spcBef>
              <a:buNone/>
            </a:pPr>
            <a:endParaRPr lang="en-GB" dirty="0"/>
          </a:p>
          <a:p>
            <a:pPr marL="0" indent="0">
              <a:spcBef>
                <a:spcPts val="800"/>
              </a:spcBef>
              <a:buNone/>
            </a:pPr>
            <a:r>
              <a:rPr lang="en-GB" sz="2133" b="1" dirty="0"/>
              <a:t>Mission:</a:t>
            </a:r>
          </a:p>
          <a:p>
            <a:pPr marL="0" indent="0">
              <a:spcBef>
                <a:spcPts val="800"/>
              </a:spcBef>
              <a:buNone/>
            </a:pPr>
            <a:r>
              <a:rPr lang="en-GB" dirty="0"/>
              <a:t>to promote global respect for and recognition of professional certification programmes which meet or exceed the "IOHA Model Certification Programme"</a:t>
            </a:r>
          </a:p>
        </p:txBody>
      </p:sp>
      <p:sp>
        <p:nvSpPr>
          <p:cNvPr id="285" name="Google Shape;285;p40"/>
          <p:cNvSpPr txBox="1">
            <a:spLocks noGrp="1"/>
          </p:cNvSpPr>
          <p:nvPr>
            <p:ph type="title"/>
          </p:nvPr>
        </p:nvSpPr>
        <p:spPr>
          <a:xfrm>
            <a:off x="216676" y="437496"/>
            <a:ext cx="7573200" cy="763600"/>
          </a:xfrm>
          <a:prstGeom prst="rect">
            <a:avLst/>
          </a:prstGeom>
        </p:spPr>
        <p:txBody>
          <a:bodyPr spcFirstLastPara="1" vert="horz" wrap="square" lIns="121900" tIns="121900" rIns="121900" bIns="121900" rtlCol="0" anchor="t" anchorCtr="0">
            <a:noAutofit/>
          </a:bodyPr>
          <a:lstStyle/>
          <a:p>
            <a:r>
              <a:rPr lang="en-GB" dirty="0"/>
              <a:t>IOHA National Accreditation Recognition Scheme</a:t>
            </a:r>
          </a:p>
        </p:txBody>
      </p:sp>
      <p:pic>
        <p:nvPicPr>
          <p:cNvPr id="7" name="Picture 6">
            <a:extLst>
              <a:ext uri="{FF2B5EF4-FFF2-40B4-BE49-F238E27FC236}">
                <a16:creationId xmlns:a16="http://schemas.microsoft.com/office/drawing/2014/main" id="{B221033F-2257-437C-A0B2-AA6B8212FE01}"/>
              </a:ext>
            </a:extLst>
          </p:cNvPr>
          <p:cNvPicPr>
            <a:picLocks noChangeAspect="1"/>
          </p:cNvPicPr>
          <p:nvPr/>
        </p:nvPicPr>
        <p:blipFill>
          <a:blip r:embed="rId3"/>
          <a:stretch>
            <a:fillRect/>
          </a:stretch>
        </p:blipFill>
        <p:spPr>
          <a:xfrm>
            <a:off x="9504049" y="469709"/>
            <a:ext cx="717305" cy="717305"/>
          </a:xfrm>
          <a:prstGeom prst="rect">
            <a:avLst/>
          </a:prstGeom>
        </p:spPr>
      </p:pic>
    </p:spTree>
    <p:extLst>
      <p:ext uri="{BB962C8B-B14F-4D97-AF65-F5344CB8AC3E}">
        <p14:creationId xmlns:p14="http://schemas.microsoft.com/office/powerpoint/2010/main" val="418430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1020157" y="2242667"/>
            <a:ext cx="9891684" cy="3173200"/>
          </a:xfrm>
          <a:prstGeom prst="rect">
            <a:avLst/>
          </a:prstGeom>
        </p:spPr>
        <p:txBody>
          <a:bodyPr spcFirstLastPara="1" vert="horz" wrap="square" lIns="121900" tIns="121900" rIns="121900" bIns="121900" rtlCol="0" anchor="t" anchorCtr="0">
            <a:noAutofit/>
          </a:bodyPr>
          <a:lstStyle/>
          <a:p>
            <a:pPr marL="380990" indent="-380990">
              <a:spcBef>
                <a:spcPts val="800"/>
              </a:spcBef>
            </a:pPr>
            <a:r>
              <a:rPr lang="en-GB" dirty="0"/>
              <a:t>Scheme administered by the National Accreditation Recognition Committee</a:t>
            </a:r>
          </a:p>
          <a:p>
            <a:pPr marL="380990" indent="-380990">
              <a:spcBef>
                <a:spcPts val="800"/>
              </a:spcBef>
            </a:pPr>
            <a:r>
              <a:rPr lang="en-GB" dirty="0"/>
              <a:t>Committee comprises one (1) representative from each credentialing body</a:t>
            </a:r>
          </a:p>
          <a:p>
            <a:pPr marL="380990" indent="-380990">
              <a:spcBef>
                <a:spcPts val="800"/>
              </a:spcBef>
            </a:pPr>
            <a:r>
              <a:rPr lang="en-GB" dirty="0"/>
              <a:t>Currently 17 credentialing bodies recognised by IOHA under the NAR scheme</a:t>
            </a:r>
          </a:p>
          <a:p>
            <a:pPr marL="380990" indent="-380990">
              <a:spcBef>
                <a:spcPts val="800"/>
              </a:spcBef>
            </a:pPr>
            <a:r>
              <a:rPr lang="en-GB" dirty="0"/>
              <a:t>Credentialing programmes must satisfy the NARC IOHA Model Certification Programme to be recognised.</a:t>
            </a:r>
          </a:p>
          <a:p>
            <a:pPr marL="380990" indent="-380990">
              <a:spcBef>
                <a:spcPts val="800"/>
              </a:spcBef>
            </a:pPr>
            <a:r>
              <a:rPr lang="en-GB" dirty="0"/>
              <a:t>Compliant credentialing programmes permitted to use the IOHA logo in conjunction with the wording “IOHA Recognised Certification Scheme”</a:t>
            </a:r>
          </a:p>
          <a:p>
            <a:pPr marL="380990" indent="-380990">
              <a:spcBef>
                <a:spcPts val="800"/>
              </a:spcBef>
            </a:pPr>
            <a:r>
              <a:rPr lang="en-GB" dirty="0"/>
              <a:t>Voluntary process</a:t>
            </a:r>
          </a:p>
          <a:p>
            <a:pPr marL="380990" indent="-380990">
              <a:spcBef>
                <a:spcPts val="800"/>
              </a:spcBef>
            </a:pPr>
            <a:r>
              <a:rPr lang="en-GB" dirty="0"/>
              <a:t>Open to any OH credentialing body</a:t>
            </a:r>
          </a:p>
        </p:txBody>
      </p:sp>
      <p:sp>
        <p:nvSpPr>
          <p:cNvPr id="285" name="Google Shape;285;p40"/>
          <p:cNvSpPr txBox="1">
            <a:spLocks noGrp="1"/>
          </p:cNvSpPr>
          <p:nvPr>
            <p:ph type="title"/>
          </p:nvPr>
        </p:nvSpPr>
        <p:spPr>
          <a:xfrm>
            <a:off x="216676" y="437496"/>
            <a:ext cx="7573200" cy="763600"/>
          </a:xfrm>
          <a:prstGeom prst="rect">
            <a:avLst/>
          </a:prstGeom>
        </p:spPr>
        <p:txBody>
          <a:bodyPr spcFirstLastPara="1" vert="horz" wrap="square" lIns="121900" tIns="121900" rIns="121900" bIns="121900" rtlCol="0" anchor="t" anchorCtr="0">
            <a:noAutofit/>
          </a:bodyPr>
          <a:lstStyle/>
          <a:p>
            <a:r>
              <a:rPr lang="en-GB" dirty="0"/>
              <a:t>IOHA National Accreditation Recognition Scheme</a:t>
            </a:r>
          </a:p>
        </p:txBody>
      </p:sp>
      <p:pic>
        <p:nvPicPr>
          <p:cNvPr id="7" name="Picture 6">
            <a:extLst>
              <a:ext uri="{FF2B5EF4-FFF2-40B4-BE49-F238E27FC236}">
                <a16:creationId xmlns:a16="http://schemas.microsoft.com/office/drawing/2014/main" id="{B221033F-2257-437C-A0B2-AA6B8212FE01}"/>
              </a:ext>
            </a:extLst>
          </p:cNvPr>
          <p:cNvPicPr>
            <a:picLocks noChangeAspect="1"/>
          </p:cNvPicPr>
          <p:nvPr/>
        </p:nvPicPr>
        <p:blipFill>
          <a:blip r:embed="rId3"/>
          <a:stretch>
            <a:fillRect/>
          </a:stretch>
        </p:blipFill>
        <p:spPr>
          <a:xfrm>
            <a:off x="9504049" y="469709"/>
            <a:ext cx="717305" cy="717305"/>
          </a:xfrm>
          <a:prstGeom prst="rect">
            <a:avLst/>
          </a:prstGeom>
        </p:spPr>
      </p:pic>
    </p:spTree>
    <p:extLst>
      <p:ext uri="{BB962C8B-B14F-4D97-AF65-F5344CB8AC3E}">
        <p14:creationId xmlns:p14="http://schemas.microsoft.com/office/powerpoint/2010/main" val="290200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81B5-B0AC-295E-CCA1-A6417020CB19}"/>
              </a:ext>
            </a:extLst>
          </p:cNvPr>
          <p:cNvSpPr>
            <a:spLocks noGrp="1"/>
          </p:cNvSpPr>
          <p:nvPr>
            <p:ph type="title"/>
          </p:nvPr>
        </p:nvSpPr>
        <p:spPr>
          <a:xfrm>
            <a:off x="1327354" y="452284"/>
            <a:ext cx="10026445" cy="1238404"/>
          </a:xfrm>
        </p:spPr>
        <p:txBody>
          <a:bodyPr/>
          <a:lstStyle/>
          <a:p>
            <a:r>
              <a:rPr lang="en-US" dirty="0"/>
              <a:t>IOHA Updates </a:t>
            </a:r>
          </a:p>
        </p:txBody>
      </p:sp>
      <p:sp>
        <p:nvSpPr>
          <p:cNvPr id="3" name="Content Placeholder 2">
            <a:extLst>
              <a:ext uri="{FF2B5EF4-FFF2-40B4-BE49-F238E27FC236}">
                <a16:creationId xmlns:a16="http://schemas.microsoft.com/office/drawing/2014/main" id="{36BCD424-F5EE-D0EF-FCF5-472EEF69E589}"/>
              </a:ext>
            </a:extLst>
          </p:cNvPr>
          <p:cNvSpPr>
            <a:spLocks noGrp="1"/>
          </p:cNvSpPr>
          <p:nvPr>
            <p:ph idx="1"/>
          </p:nvPr>
        </p:nvSpPr>
        <p:spPr/>
        <p:txBody>
          <a:bodyPr>
            <a:normAutofit fontScale="92500" lnSpcReduction="10000"/>
          </a:bodyPr>
          <a:lstStyle/>
          <a:p>
            <a:r>
              <a:rPr lang="en-US" dirty="0"/>
              <a:t>Webinars on applied OH</a:t>
            </a:r>
          </a:p>
          <a:p>
            <a:pPr lvl="1"/>
            <a:r>
              <a:rPr lang="en-US" dirty="0"/>
              <a:t>12 offered in 2022 and 23</a:t>
            </a:r>
          </a:p>
          <a:p>
            <a:pPr lvl="1"/>
            <a:r>
              <a:rPr lang="en-US" dirty="0"/>
              <a:t>Metal and metalloids, noise control technologies, biosafety</a:t>
            </a:r>
          </a:p>
          <a:p>
            <a:pPr lvl="1"/>
            <a:r>
              <a:rPr lang="en-US" dirty="0"/>
              <a:t>Free to all IOHA member associations</a:t>
            </a:r>
          </a:p>
          <a:p>
            <a:r>
              <a:rPr lang="en-US" dirty="0"/>
              <a:t>Updated websites </a:t>
            </a:r>
          </a:p>
          <a:p>
            <a:pPr lvl="1"/>
            <a:r>
              <a:rPr lang="en-US" dirty="0"/>
              <a:t>Resource (Risk Assessment, Exposure Controls)</a:t>
            </a:r>
          </a:p>
          <a:p>
            <a:pPr lvl="1"/>
            <a:r>
              <a:rPr lang="en-US" dirty="0"/>
              <a:t>Bachelors and Masters degree programs globally including distance learning </a:t>
            </a:r>
            <a:r>
              <a:rPr lang="en-US" sz="2400" dirty="0">
                <a:hlinkClick r:id="rId3"/>
              </a:rPr>
              <a:t>https://www.ioha.net/training/</a:t>
            </a:r>
            <a:r>
              <a:rPr lang="en-US" sz="2400" dirty="0"/>
              <a:t> </a:t>
            </a:r>
            <a:endParaRPr lang="en-US" dirty="0"/>
          </a:p>
          <a:p>
            <a:r>
              <a:rPr lang="en-US" dirty="0"/>
              <a:t>Active partnership with all member associations</a:t>
            </a:r>
          </a:p>
          <a:p>
            <a:r>
              <a:rPr lang="en-US" dirty="0"/>
              <a:t>NAR  process review </a:t>
            </a:r>
          </a:p>
          <a:p>
            <a:r>
              <a:rPr lang="en-US"/>
              <a:t>Global Exposure Manager </a:t>
            </a:r>
            <a:endParaRPr lang="en-US" dirty="0"/>
          </a:p>
        </p:txBody>
      </p:sp>
    </p:spTree>
    <p:extLst>
      <p:ext uri="{BB962C8B-B14F-4D97-AF65-F5344CB8AC3E}">
        <p14:creationId xmlns:p14="http://schemas.microsoft.com/office/powerpoint/2010/main" val="271937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791E-D759-40B6-826E-30E8C482E241}"/>
              </a:ext>
            </a:extLst>
          </p:cNvPr>
          <p:cNvSpPr>
            <a:spLocks noGrp="1"/>
          </p:cNvSpPr>
          <p:nvPr>
            <p:ph type="title"/>
          </p:nvPr>
        </p:nvSpPr>
        <p:spPr>
          <a:xfrm>
            <a:off x="1981200" y="125413"/>
            <a:ext cx="8229600" cy="1143000"/>
          </a:xfrm>
        </p:spPr>
        <p:txBody>
          <a:bodyPr/>
          <a:lstStyle/>
          <a:p>
            <a:pPr algn="ctr">
              <a:defRPr/>
            </a:pPr>
            <a:r>
              <a:rPr lang="en-US" dirty="0">
                <a:solidFill>
                  <a:srgbClr val="000066"/>
                </a:solidFill>
              </a:rPr>
              <a:t>The global challenge</a:t>
            </a:r>
          </a:p>
        </p:txBody>
      </p:sp>
      <p:sp>
        <p:nvSpPr>
          <p:cNvPr id="3" name="Content Placeholder 2">
            <a:extLst>
              <a:ext uri="{FF2B5EF4-FFF2-40B4-BE49-F238E27FC236}">
                <a16:creationId xmlns:a16="http://schemas.microsoft.com/office/drawing/2014/main" id="{30B40478-CDDD-4917-81A5-6A52519CC07D}"/>
              </a:ext>
            </a:extLst>
          </p:cNvPr>
          <p:cNvSpPr>
            <a:spLocks noGrp="1"/>
          </p:cNvSpPr>
          <p:nvPr>
            <p:ph idx="1"/>
          </p:nvPr>
        </p:nvSpPr>
        <p:spPr>
          <a:xfrm>
            <a:off x="2027239" y="1828801"/>
            <a:ext cx="8353425" cy="4525963"/>
          </a:xfrm>
        </p:spPr>
        <p:txBody>
          <a:bodyPr>
            <a:normAutofit lnSpcReduction="10000"/>
          </a:bodyPr>
          <a:lstStyle/>
          <a:p>
            <a:pPr marL="0" indent="0">
              <a:buNone/>
              <a:defRPr/>
            </a:pPr>
            <a:endParaRPr lang="en-US" baseline="30000" dirty="0"/>
          </a:p>
          <a:p>
            <a:pPr marL="0" indent="0">
              <a:buNone/>
              <a:defRPr/>
            </a:pPr>
            <a:endParaRPr lang="en-US" baseline="30000" dirty="0">
              <a:solidFill>
                <a:srgbClr val="FFFF00"/>
              </a:solidFill>
            </a:endParaRPr>
          </a:p>
          <a:p>
            <a:pPr marL="0" indent="0">
              <a:buNone/>
              <a:defRPr/>
            </a:pPr>
            <a:endParaRPr lang="en-US" baseline="30000" dirty="0">
              <a:solidFill>
                <a:srgbClr val="FFFF00"/>
              </a:solidFill>
            </a:endParaRPr>
          </a:p>
          <a:p>
            <a:pPr marL="0" indent="0">
              <a:buNone/>
              <a:defRPr/>
            </a:pPr>
            <a:endParaRPr lang="en-US" baseline="30000" dirty="0">
              <a:solidFill>
                <a:srgbClr val="FFFF00"/>
              </a:solidFill>
            </a:endParaRPr>
          </a:p>
          <a:p>
            <a:pPr marL="0" indent="0">
              <a:buNone/>
              <a:defRPr/>
            </a:pPr>
            <a:endParaRPr lang="en-US" baseline="30000" dirty="0">
              <a:solidFill>
                <a:srgbClr val="FFFF00"/>
              </a:solidFill>
            </a:endParaRPr>
          </a:p>
          <a:p>
            <a:pPr marL="0" indent="0">
              <a:buNone/>
              <a:defRPr/>
            </a:pPr>
            <a:endParaRPr lang="en-US" baseline="30000" dirty="0">
              <a:solidFill>
                <a:srgbClr val="FFFF00"/>
              </a:solidFill>
            </a:endParaRPr>
          </a:p>
          <a:p>
            <a:pPr marL="0" indent="0" algn="ctr">
              <a:buNone/>
              <a:defRPr/>
            </a:pPr>
            <a:r>
              <a:rPr lang="en-US" dirty="0"/>
              <a:t>Total 44,000 NAR occupational hygienists</a:t>
            </a:r>
            <a:r>
              <a:rPr lang="en-US" baseline="30000" dirty="0"/>
              <a:t>3  </a:t>
            </a:r>
            <a:r>
              <a:rPr lang="en-US" dirty="0"/>
              <a:t>required</a:t>
            </a:r>
            <a:endParaRPr lang="en-US" baseline="30000" dirty="0"/>
          </a:p>
          <a:p>
            <a:pPr marL="0" indent="0" algn="ctr">
              <a:buNone/>
              <a:defRPr/>
            </a:pPr>
            <a:r>
              <a:rPr lang="en-US" dirty="0"/>
              <a:t>BUT</a:t>
            </a:r>
          </a:p>
          <a:p>
            <a:pPr marL="0" indent="0" algn="ctr">
              <a:buNone/>
              <a:defRPr/>
            </a:pPr>
            <a:r>
              <a:rPr lang="en-US" dirty="0"/>
              <a:t>only 7,576 available – (6,506 in North America)</a:t>
            </a:r>
            <a:r>
              <a:rPr lang="en-US" baseline="30000" dirty="0"/>
              <a:t>3</a:t>
            </a:r>
          </a:p>
          <a:p>
            <a:pPr marL="0" indent="0">
              <a:buNone/>
              <a:defRPr/>
            </a:pPr>
            <a:endParaRPr lang="en-US" sz="1400" dirty="0"/>
          </a:p>
          <a:p>
            <a:pPr marL="0" indent="0">
              <a:buNone/>
              <a:defRPr/>
            </a:pPr>
            <a:endParaRPr lang="en-US" sz="1400" dirty="0">
              <a:solidFill>
                <a:srgbClr val="FFFF00"/>
              </a:solidFill>
            </a:endParaRPr>
          </a:p>
          <a:p>
            <a:pPr marL="0" indent="0" algn="ctr">
              <a:buNone/>
              <a:defRPr/>
            </a:pPr>
            <a:r>
              <a:rPr lang="en-US" sz="1400" dirty="0"/>
              <a:t>(Source: </a:t>
            </a:r>
            <a:r>
              <a:rPr lang="en-US" sz="1400" baseline="30000" dirty="0"/>
              <a:t>1</a:t>
            </a:r>
            <a:r>
              <a:rPr lang="en-US" sz="1400" dirty="0"/>
              <a:t> ILO, 2004, 2005, 2013; </a:t>
            </a:r>
            <a:r>
              <a:rPr lang="en-US" sz="1400" baseline="30000" dirty="0"/>
              <a:t>2</a:t>
            </a:r>
            <a:r>
              <a:rPr lang="en-US" sz="1400" dirty="0"/>
              <a:t> Takala, 2012; </a:t>
            </a:r>
            <a:r>
              <a:rPr lang="en-US" sz="1400" baseline="30000" dirty="0"/>
              <a:t>3</a:t>
            </a:r>
            <a:r>
              <a:rPr lang="en-US" sz="1400" dirty="0"/>
              <a:t> Tresider, 2015)</a:t>
            </a:r>
          </a:p>
        </p:txBody>
      </p:sp>
      <p:sp>
        <p:nvSpPr>
          <p:cNvPr id="4" name="Rectangle 3">
            <a:extLst>
              <a:ext uri="{FF2B5EF4-FFF2-40B4-BE49-F238E27FC236}">
                <a16:creationId xmlns:a16="http://schemas.microsoft.com/office/drawing/2014/main" id="{7834F119-B7D4-4149-BA0E-45BA7787B7AD}"/>
              </a:ext>
            </a:extLst>
          </p:cNvPr>
          <p:cNvSpPr/>
          <p:nvPr/>
        </p:nvSpPr>
        <p:spPr>
          <a:xfrm>
            <a:off x="2135560" y="1268760"/>
            <a:ext cx="8136904" cy="2558522"/>
          </a:xfrm>
          <a:prstGeom prst="rect">
            <a:avLst/>
          </a:prstGeom>
          <a:solidFill>
            <a:schemeClr val="accent1">
              <a:lumMod val="40000"/>
              <a:lumOff val="60000"/>
            </a:schemeClr>
          </a:solidFill>
          <a:ln w="5715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180000" tIns="324000" rIns="180000" bIns="108000" anchor="ctr"/>
          <a:lstStyle/>
          <a:p>
            <a:pPr marL="342900" indent="-342900">
              <a:spcBef>
                <a:spcPts val="1800"/>
              </a:spcBef>
              <a:buFont typeface="Arial" charset="0"/>
              <a:buChar char="•"/>
              <a:defRPr/>
            </a:pPr>
            <a:r>
              <a:rPr lang="en-US" sz="2800" dirty="0">
                <a:solidFill>
                  <a:srgbClr val="000066"/>
                </a:solidFill>
              </a:rPr>
              <a:t>35 million new cases of work related illness each year due to exposure to chemicals</a:t>
            </a:r>
            <a:r>
              <a:rPr lang="en-US" sz="2800" baseline="30000" dirty="0">
                <a:solidFill>
                  <a:srgbClr val="000066"/>
                </a:solidFill>
              </a:rPr>
              <a:t>1</a:t>
            </a:r>
            <a:r>
              <a:rPr lang="en-US" sz="2800" dirty="0">
                <a:solidFill>
                  <a:srgbClr val="000066"/>
                </a:solidFill>
              </a:rPr>
              <a:t> </a:t>
            </a:r>
          </a:p>
          <a:p>
            <a:pPr marL="342900" indent="-342900">
              <a:spcBef>
                <a:spcPts val="1800"/>
              </a:spcBef>
              <a:buFont typeface="Arial" charset="0"/>
              <a:buChar char="•"/>
              <a:defRPr/>
            </a:pPr>
            <a:r>
              <a:rPr lang="en-US" sz="2800" dirty="0">
                <a:solidFill>
                  <a:srgbClr val="000066"/>
                </a:solidFill>
              </a:rPr>
              <a:t>194 million Covid 19 Cases </a:t>
            </a:r>
          </a:p>
          <a:p>
            <a:pPr marL="342900" indent="-342900">
              <a:spcBef>
                <a:spcPts val="1200"/>
              </a:spcBef>
              <a:buFont typeface="Arial" charset="0"/>
              <a:buChar char="•"/>
              <a:defRPr/>
            </a:pPr>
            <a:r>
              <a:rPr lang="en-US" sz="2800" dirty="0">
                <a:solidFill>
                  <a:srgbClr val="000066"/>
                </a:solidFill>
              </a:rPr>
              <a:t>2 million lives per year lost to occupational disease</a:t>
            </a:r>
            <a:r>
              <a:rPr lang="en-US" sz="2800" baseline="30000" dirty="0">
                <a:solidFill>
                  <a:srgbClr val="000066"/>
                </a:solidFill>
              </a:rPr>
              <a:t>2</a:t>
            </a:r>
          </a:p>
          <a:p>
            <a:pPr marL="342900" indent="-342900">
              <a:spcBef>
                <a:spcPts val="1200"/>
              </a:spcBef>
              <a:buFont typeface="Arial" charset="0"/>
              <a:buChar char="•"/>
              <a:defRPr/>
            </a:pPr>
            <a:r>
              <a:rPr lang="en-US" sz="3600" baseline="30000" dirty="0">
                <a:solidFill>
                  <a:srgbClr val="000066"/>
                </a:solidFill>
              </a:rPr>
              <a:t>4 million deaths due to Covid 19</a:t>
            </a:r>
          </a:p>
          <a:p>
            <a:pPr algn="ctr" eaLnBrk="1" hangingPunct="1">
              <a:defRPr/>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1BD7-7B06-40E0-ACA2-1CAEEA813C42}"/>
              </a:ext>
            </a:extLst>
          </p:cNvPr>
          <p:cNvSpPr>
            <a:spLocks noGrp="1"/>
          </p:cNvSpPr>
          <p:nvPr>
            <p:ph type="title"/>
          </p:nvPr>
        </p:nvSpPr>
        <p:spPr>
          <a:xfrm>
            <a:off x="2590800" y="381001"/>
            <a:ext cx="7543800" cy="1431925"/>
          </a:xfrm>
        </p:spPr>
        <p:txBody>
          <a:bodyPr/>
          <a:lstStyle/>
          <a:p>
            <a:pPr>
              <a:defRPr/>
            </a:pPr>
            <a:r>
              <a:rPr lang="en-US" dirty="0"/>
              <a:t>Paradigm shift-Labor Force-Hence EHS Priorities</a:t>
            </a:r>
          </a:p>
        </p:txBody>
      </p:sp>
      <p:pic>
        <p:nvPicPr>
          <p:cNvPr id="24580" name="Picture 6">
            <a:extLst>
              <a:ext uri="{FF2B5EF4-FFF2-40B4-BE49-F238E27FC236}">
                <a16:creationId xmlns:a16="http://schemas.microsoft.com/office/drawing/2014/main" id="{A08756B9-F1A3-471A-8586-1D45F5434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150" y="1828801"/>
            <a:ext cx="89598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Box 4">
            <a:extLst>
              <a:ext uri="{FF2B5EF4-FFF2-40B4-BE49-F238E27FC236}">
                <a16:creationId xmlns:a16="http://schemas.microsoft.com/office/drawing/2014/main" id="{197C822F-EC7D-4311-8FC8-2742B756C150}"/>
              </a:ext>
            </a:extLst>
          </p:cNvPr>
          <p:cNvSpPr txBox="1">
            <a:spLocks noChangeArrowheads="1"/>
          </p:cNvSpPr>
          <p:nvPr/>
        </p:nvSpPr>
        <p:spPr bwMode="auto">
          <a:xfrm>
            <a:off x="6629400" y="5867401"/>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200" dirty="0"/>
              <a:t>CIA World Fact Book </a:t>
            </a:r>
            <a:r>
              <a:rPr lang="en-US" altLang="en-US" sz="1200" dirty="0">
                <a:hlinkClick r:id="rId3"/>
              </a:rPr>
              <a:t>http://www.indexmundi.com/map/?t=0&amp;v=72&amp;r=xx&amp;l=en</a:t>
            </a:r>
            <a:endParaRPr lang="en-US" altLang="en-US" sz="1200" dirty="0"/>
          </a:p>
          <a:p>
            <a:pPr eaLnBrk="1" hangingPunct="1">
              <a:spcBef>
                <a:spcPct val="0"/>
              </a:spcBef>
              <a:buClrTx/>
              <a:buSzTx/>
              <a:buFontTx/>
              <a:buNone/>
            </a:pPr>
            <a:endParaRPr lang="en-US"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1634-BFF1-4226-B4C2-2E34CF58ADE2}"/>
              </a:ext>
            </a:extLst>
          </p:cNvPr>
          <p:cNvSpPr>
            <a:spLocks noGrp="1"/>
          </p:cNvSpPr>
          <p:nvPr>
            <p:ph type="title"/>
          </p:nvPr>
        </p:nvSpPr>
        <p:spPr>
          <a:xfrm>
            <a:off x="1388806" y="335628"/>
            <a:ext cx="10515600" cy="1325563"/>
          </a:xfrm>
        </p:spPr>
        <p:txBody>
          <a:bodyPr/>
          <a:lstStyle/>
          <a:p>
            <a:r>
              <a:rPr lang="en-US" dirty="0"/>
              <a:t>Priorities </a:t>
            </a:r>
          </a:p>
        </p:txBody>
      </p:sp>
      <p:sp>
        <p:nvSpPr>
          <p:cNvPr id="3" name="Content Placeholder 2">
            <a:extLst>
              <a:ext uri="{FF2B5EF4-FFF2-40B4-BE49-F238E27FC236}">
                <a16:creationId xmlns:a16="http://schemas.microsoft.com/office/drawing/2014/main" id="{1FCC6D18-BA68-42FB-B8B6-973F209039FD}"/>
              </a:ext>
            </a:extLst>
          </p:cNvPr>
          <p:cNvSpPr>
            <a:spLocks noGrp="1"/>
          </p:cNvSpPr>
          <p:nvPr>
            <p:ph idx="1"/>
          </p:nvPr>
        </p:nvSpPr>
        <p:spPr/>
        <p:txBody>
          <a:bodyPr/>
          <a:lstStyle/>
          <a:p>
            <a:r>
              <a:rPr lang="en-US" dirty="0"/>
              <a:t>Emerging Economies</a:t>
            </a:r>
          </a:p>
          <a:p>
            <a:r>
              <a:rPr lang="en-US" dirty="0"/>
              <a:t>Resources</a:t>
            </a:r>
          </a:p>
          <a:p>
            <a:pPr lvl="1"/>
            <a:r>
              <a:rPr lang="en-US" dirty="0"/>
              <a:t>Availability of competent professionals </a:t>
            </a:r>
          </a:p>
          <a:p>
            <a:pPr lvl="1"/>
            <a:r>
              <a:rPr lang="en-US" dirty="0"/>
              <a:t>Infrastructure – accredited labs and cost </a:t>
            </a:r>
          </a:p>
          <a:p>
            <a:pPr lvl="1"/>
            <a:r>
              <a:rPr lang="en-US" dirty="0"/>
              <a:t>Service providers – Value addition, sustainability</a:t>
            </a:r>
          </a:p>
          <a:p>
            <a:r>
              <a:rPr lang="en-US" dirty="0"/>
              <a:t>Quality Assurance in Risk Assessment </a:t>
            </a:r>
          </a:p>
          <a:p>
            <a:r>
              <a:rPr lang="en-US" dirty="0"/>
              <a:t>Data interpretation and analysis </a:t>
            </a:r>
          </a:p>
          <a:p>
            <a:pPr lvl="1"/>
            <a:r>
              <a:rPr lang="en-US" dirty="0"/>
              <a:t>Leverage exposure controls with limited IH monitoring </a:t>
            </a:r>
          </a:p>
          <a:p>
            <a:endParaRPr lang="en-US" dirty="0"/>
          </a:p>
        </p:txBody>
      </p:sp>
    </p:spTree>
    <p:extLst>
      <p:ext uri="{BB962C8B-B14F-4D97-AF65-F5344CB8AC3E}">
        <p14:creationId xmlns:p14="http://schemas.microsoft.com/office/powerpoint/2010/main" val="360873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1002</Words>
  <Application>Microsoft Office PowerPoint</Application>
  <PresentationFormat>Widescreen</PresentationFormat>
  <Paragraphs>141</Paragraphs>
  <Slides>18</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Office Theme</vt:lpstr>
      <vt:lpstr>Paintbrush Picture</vt:lpstr>
      <vt:lpstr>Occupational Hygiene Society of Ireland (OHSI), 31st Annual Conference, Limerick,  Ireland  March 30, 2023</vt:lpstr>
      <vt:lpstr>International Occupational Hygiene Association</vt:lpstr>
      <vt:lpstr>PowerPoint Presentation</vt:lpstr>
      <vt:lpstr>IOHA National Accreditation Recognition Scheme</vt:lpstr>
      <vt:lpstr>IOHA National Accreditation Recognition Scheme</vt:lpstr>
      <vt:lpstr>IOHA Updates </vt:lpstr>
      <vt:lpstr>The global challenge</vt:lpstr>
      <vt:lpstr>Paradigm shift-Labor Force-Hence EHS Priorities</vt:lpstr>
      <vt:lpstr>Priorities </vt:lpstr>
      <vt:lpstr>Degree Programs </vt:lpstr>
      <vt:lpstr>India: Master in Industrial Hygiene and Safety </vt:lpstr>
      <vt:lpstr>PowerPoint Presentation</vt:lpstr>
      <vt:lpstr>Partnering with IOHA Associations, industry associations and Individuals </vt:lpstr>
      <vt:lpstr> Quality Assurance in Exposure Risk Assessment</vt:lpstr>
      <vt:lpstr>Value Addition- Industrial Hygiene services</vt:lpstr>
      <vt:lpstr>Exposure Profiling Process and lessons </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Maharshi Mehta</dc:creator>
  <cp:lastModifiedBy>Maharshi Mehta</cp:lastModifiedBy>
  <cp:revision>5</cp:revision>
  <dcterms:created xsi:type="dcterms:W3CDTF">2022-09-18T00:35:23Z</dcterms:created>
  <dcterms:modified xsi:type="dcterms:W3CDTF">2023-03-30T06:38:37Z</dcterms:modified>
</cp:coreProperties>
</file>