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49" r:id="rId2"/>
    <p:sldId id="370" r:id="rId3"/>
    <p:sldId id="448" r:id="rId4"/>
    <p:sldId id="438" r:id="rId5"/>
    <p:sldId id="353" r:id="rId6"/>
    <p:sldId id="355" r:id="rId7"/>
    <p:sldId id="356" r:id="rId8"/>
    <p:sldId id="393" r:id="rId9"/>
    <p:sldId id="424" r:id="rId10"/>
    <p:sldId id="382" r:id="rId11"/>
    <p:sldId id="371" r:id="rId12"/>
    <p:sldId id="433" r:id="rId13"/>
    <p:sldId id="434" r:id="rId14"/>
    <p:sldId id="439" r:id="rId15"/>
    <p:sldId id="425" r:id="rId16"/>
    <p:sldId id="432" r:id="rId17"/>
    <p:sldId id="427" r:id="rId18"/>
    <p:sldId id="431" r:id="rId19"/>
    <p:sldId id="426" r:id="rId20"/>
    <p:sldId id="452" r:id="rId21"/>
    <p:sldId id="383" r:id="rId22"/>
    <p:sldId id="386" r:id="rId23"/>
    <p:sldId id="415" r:id="rId24"/>
    <p:sldId id="380" r:id="rId25"/>
    <p:sldId id="419" r:id="rId26"/>
    <p:sldId id="420" r:id="rId27"/>
    <p:sldId id="421" r:id="rId28"/>
    <p:sldId id="422" r:id="rId29"/>
    <p:sldId id="453" r:id="rId30"/>
    <p:sldId id="454" r:id="rId31"/>
    <p:sldId id="455" r:id="rId32"/>
    <p:sldId id="456" r:id="rId33"/>
    <p:sldId id="402" r:id="rId34"/>
    <p:sldId id="416" r:id="rId35"/>
    <p:sldId id="460" r:id="rId36"/>
    <p:sldId id="406" r:id="rId37"/>
    <p:sldId id="458" r:id="rId38"/>
    <p:sldId id="459" r:id="rId39"/>
    <p:sldId id="457" r:id="rId40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296"/>
    <a:srgbClr val="246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7" autoAdjust="0"/>
    <p:restoredTop sz="88639" autoAdjust="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GB" sz="2400" b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E9276E7C-D96B-4218-A08C-72C1C0380933}" type="presOf" srcId="{453AAD30-B9F6-4BE5-BCAE-17B6A85A2F40}" destId="{4A33CFFA-67AB-4826-A19B-69A721B72671}" srcOrd="0" destOrd="0" presId="urn:microsoft.com/office/officeart/2005/8/layout/radial4"/>
    <dgm:cxn modelId="{D1C96D3B-719A-47DF-BC8F-707CDFCD1903}" type="presOf" srcId="{D0B3AF59-2992-4FC4-95C6-275AE6C1681E}" destId="{56A49F38-FEBD-45E1-9FD8-E16BB92F7BD5}" srcOrd="0" destOrd="0" presId="urn:microsoft.com/office/officeart/2005/8/layout/radial4"/>
    <dgm:cxn modelId="{11E55BB6-0AB8-4943-8EDA-A6E08D059112}" type="presOf" srcId="{A6512114-2FD1-4C93-8055-B7887C34F8BC}" destId="{BC9CA328-1504-43A6-B9E0-94E78A65182C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45513E45-B870-47F1-8A8B-534C65BE8550}" type="presOf" srcId="{A5C8DE9A-65E2-4C60-90A8-8A71B4FFE4FE}" destId="{D961AE92-52AC-404D-9D0C-B38D8A66CD16}" srcOrd="0" destOrd="0" presId="urn:microsoft.com/office/officeart/2005/8/layout/radial4"/>
    <dgm:cxn modelId="{FE94E441-0652-4CAB-9C4C-62CD60960636}" type="presOf" srcId="{81CB13F8-8047-4680-AC17-21489C662584}" destId="{8FD90040-D279-4EEC-9BF1-330743C39AAC}" srcOrd="0" destOrd="0" presId="urn:microsoft.com/office/officeart/2005/8/layout/radial4"/>
    <dgm:cxn modelId="{14ED1FA0-A976-4EB1-A9E1-6B5DC9EA5DBC}" type="presOf" srcId="{5A7BC892-EC9E-43A2-8CCF-249A6E4F3712}" destId="{24C5516E-0754-436E-BD7D-BFE0E1F9648F}" srcOrd="0" destOrd="0" presId="urn:microsoft.com/office/officeart/2005/8/layout/radial4"/>
    <dgm:cxn modelId="{120FFA5E-5FED-4D85-A711-308BF5CA80AF}" type="presOf" srcId="{5D9AE96A-78EE-42D0-B882-C93FB53A2000}" destId="{8AB3A628-C886-444E-B121-C49BBD2EFAFD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222A28B2-B9FE-4F2F-9F59-A20EC0B77178}" type="presOf" srcId="{A6D814C6-741D-457C-BB32-AFF85C1C9F34}" destId="{26E13A1A-835B-4961-B622-3036D4005F20}" srcOrd="0" destOrd="0" presId="urn:microsoft.com/office/officeart/2005/8/layout/radial4"/>
    <dgm:cxn modelId="{D24EEF7C-0641-40A5-BA59-D67F2652206B}" type="presOf" srcId="{D88E8CA2-34FA-4F41-B507-345FB00A2197}" destId="{0EE449FC-2729-46D2-91BC-6D9BC565EC93}" srcOrd="0" destOrd="0" presId="urn:microsoft.com/office/officeart/2005/8/layout/radial4"/>
    <dgm:cxn modelId="{0627B4CF-CE7F-4C98-A2DD-27E15FE70B85}" type="presOf" srcId="{219D8DFF-13A1-44B6-BC1D-5F375B49CE1A}" destId="{785AAD0C-C57B-4F20-81E9-2247FBF046D0}" srcOrd="0" destOrd="0" presId="urn:microsoft.com/office/officeart/2005/8/layout/radial4"/>
    <dgm:cxn modelId="{99BD6C54-7772-4980-A073-958D443A1430}" type="presParOf" srcId="{D961AE92-52AC-404D-9D0C-B38D8A66CD16}" destId="{785AAD0C-C57B-4F20-81E9-2247FBF046D0}" srcOrd="0" destOrd="0" presId="urn:microsoft.com/office/officeart/2005/8/layout/radial4"/>
    <dgm:cxn modelId="{D1B43766-118D-49E4-AD8F-6A55FE66FCE3}" type="presParOf" srcId="{D961AE92-52AC-404D-9D0C-B38D8A66CD16}" destId="{8FD90040-D279-4EEC-9BF1-330743C39AAC}" srcOrd="1" destOrd="0" presId="urn:microsoft.com/office/officeart/2005/8/layout/radial4"/>
    <dgm:cxn modelId="{BD7FEC73-827C-40E7-BC6D-6FA5C3B1CC1C}" type="presParOf" srcId="{D961AE92-52AC-404D-9D0C-B38D8A66CD16}" destId="{BC9CA328-1504-43A6-B9E0-94E78A65182C}" srcOrd="2" destOrd="0" presId="urn:microsoft.com/office/officeart/2005/8/layout/radial4"/>
    <dgm:cxn modelId="{D742DF92-5252-4029-9053-AC7373A62FDB}" type="presParOf" srcId="{D961AE92-52AC-404D-9D0C-B38D8A66CD16}" destId="{0EE449FC-2729-46D2-91BC-6D9BC565EC93}" srcOrd="3" destOrd="0" presId="urn:microsoft.com/office/officeart/2005/8/layout/radial4"/>
    <dgm:cxn modelId="{0EA3316D-1A49-49D1-81D6-226A2830F1A8}" type="presParOf" srcId="{D961AE92-52AC-404D-9D0C-B38D8A66CD16}" destId="{56A49F38-FEBD-45E1-9FD8-E16BB92F7BD5}" srcOrd="4" destOrd="0" presId="urn:microsoft.com/office/officeart/2005/8/layout/radial4"/>
    <dgm:cxn modelId="{14B5DC12-6EA2-413F-A1B4-B026DE5C7F3B}" type="presParOf" srcId="{D961AE92-52AC-404D-9D0C-B38D8A66CD16}" destId="{4A33CFFA-67AB-4826-A19B-69A721B72671}" srcOrd="5" destOrd="0" presId="urn:microsoft.com/office/officeart/2005/8/layout/radial4"/>
    <dgm:cxn modelId="{A646C551-CDD9-4C7C-AAD4-2329B097F56B}" type="presParOf" srcId="{D961AE92-52AC-404D-9D0C-B38D8A66CD16}" destId="{8AB3A628-C886-444E-B121-C49BBD2EFAFD}" srcOrd="6" destOrd="0" presId="urn:microsoft.com/office/officeart/2005/8/layout/radial4"/>
    <dgm:cxn modelId="{F11ADE31-4F43-4EC3-B907-C2391026B831}" type="presParOf" srcId="{D961AE92-52AC-404D-9D0C-B38D8A66CD16}" destId="{24C5516E-0754-436E-BD7D-BFE0E1F9648F}" srcOrd="7" destOrd="0" presId="urn:microsoft.com/office/officeart/2005/8/layout/radial4"/>
    <dgm:cxn modelId="{C78F5E95-7972-49C4-89F9-C11E267CB556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 </a:t>
          </a:r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Evidence that OH is good for business</a:t>
          </a: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083774CF-4B52-465B-94F8-7E89D43BDB79}" type="presOf" srcId="{81CB13F8-8047-4680-AC17-21489C662584}" destId="{8FD90040-D279-4EEC-9BF1-330743C39AAC}" srcOrd="0" destOrd="0" presId="urn:microsoft.com/office/officeart/2005/8/layout/radial4"/>
    <dgm:cxn modelId="{BEB69BCC-D6DD-4E46-A959-FB1BF6EE8B6E}" type="presOf" srcId="{D88E8CA2-34FA-4F41-B507-345FB00A2197}" destId="{0EE449FC-2729-46D2-91BC-6D9BC565EC93}" srcOrd="0" destOrd="0" presId="urn:microsoft.com/office/officeart/2005/8/layout/radial4"/>
    <dgm:cxn modelId="{EF7FDAAA-4C24-4878-9ADE-FFDEBBE555B1}" type="presOf" srcId="{A6D814C6-741D-457C-BB32-AFF85C1C9F34}" destId="{26E13A1A-835B-4961-B622-3036D4005F20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4BBC2952-1403-4C33-846C-03542909612F}" type="presOf" srcId="{A6512114-2FD1-4C93-8055-B7887C34F8BC}" destId="{BC9CA328-1504-43A6-B9E0-94E78A65182C}" srcOrd="0" destOrd="0" presId="urn:microsoft.com/office/officeart/2005/8/layout/radial4"/>
    <dgm:cxn modelId="{4B5302D2-8406-44E1-A38F-663B9A7A0642}" type="presOf" srcId="{219D8DFF-13A1-44B6-BC1D-5F375B49CE1A}" destId="{785AAD0C-C57B-4F20-81E9-2247FBF046D0}" srcOrd="0" destOrd="0" presId="urn:microsoft.com/office/officeart/2005/8/layout/radial4"/>
    <dgm:cxn modelId="{08CC48BF-7097-4D8A-B06A-21F5F23B1549}" type="presOf" srcId="{A5C8DE9A-65E2-4C60-90A8-8A71B4FFE4FE}" destId="{D961AE92-52AC-404D-9D0C-B38D8A66CD16}" srcOrd="0" destOrd="0" presId="urn:microsoft.com/office/officeart/2005/8/layout/radial4"/>
    <dgm:cxn modelId="{00A90963-D834-4CAA-BB00-D8EEA23F486A}" type="presOf" srcId="{5D9AE96A-78EE-42D0-B882-C93FB53A2000}" destId="{8AB3A628-C886-444E-B121-C49BBD2EFAFD}" srcOrd="0" destOrd="0" presId="urn:microsoft.com/office/officeart/2005/8/layout/radial4"/>
    <dgm:cxn modelId="{321188F5-DE63-44A7-81F2-17E87522CF4F}" type="presOf" srcId="{5A7BC892-EC9E-43A2-8CCF-249A6E4F3712}" destId="{24C5516E-0754-436E-BD7D-BFE0E1F9648F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7C568455-4935-4C7F-A1EE-E92F903E11A4}" type="presOf" srcId="{D0B3AF59-2992-4FC4-95C6-275AE6C1681E}" destId="{56A49F38-FEBD-45E1-9FD8-E16BB92F7BD5}" srcOrd="0" destOrd="0" presId="urn:microsoft.com/office/officeart/2005/8/layout/radial4"/>
    <dgm:cxn modelId="{72B694AF-A674-4B0D-B5DC-54FF03F1EEC8}" type="presOf" srcId="{453AAD30-B9F6-4BE5-BCAE-17B6A85A2F40}" destId="{4A33CFFA-67AB-4826-A19B-69A721B72671}" srcOrd="0" destOrd="0" presId="urn:microsoft.com/office/officeart/2005/8/layout/radial4"/>
    <dgm:cxn modelId="{35C7027C-8157-4415-A2C3-6AE142D8DCD5}" type="presParOf" srcId="{D961AE92-52AC-404D-9D0C-B38D8A66CD16}" destId="{785AAD0C-C57B-4F20-81E9-2247FBF046D0}" srcOrd="0" destOrd="0" presId="urn:microsoft.com/office/officeart/2005/8/layout/radial4"/>
    <dgm:cxn modelId="{0DE9CF94-A862-42FD-809F-389A24D5A63D}" type="presParOf" srcId="{D961AE92-52AC-404D-9D0C-B38D8A66CD16}" destId="{8FD90040-D279-4EEC-9BF1-330743C39AAC}" srcOrd="1" destOrd="0" presId="urn:microsoft.com/office/officeart/2005/8/layout/radial4"/>
    <dgm:cxn modelId="{5F9677C2-2266-432E-BEDE-D17F79E09931}" type="presParOf" srcId="{D961AE92-52AC-404D-9D0C-B38D8A66CD16}" destId="{BC9CA328-1504-43A6-B9E0-94E78A65182C}" srcOrd="2" destOrd="0" presId="urn:microsoft.com/office/officeart/2005/8/layout/radial4"/>
    <dgm:cxn modelId="{E2B515E9-F83A-4BB1-A408-75DDF14379C1}" type="presParOf" srcId="{D961AE92-52AC-404D-9D0C-B38D8A66CD16}" destId="{0EE449FC-2729-46D2-91BC-6D9BC565EC93}" srcOrd="3" destOrd="0" presId="urn:microsoft.com/office/officeart/2005/8/layout/radial4"/>
    <dgm:cxn modelId="{EA0C8FF5-AE14-428F-A9D3-2565DCCF451A}" type="presParOf" srcId="{D961AE92-52AC-404D-9D0C-B38D8A66CD16}" destId="{56A49F38-FEBD-45E1-9FD8-E16BB92F7BD5}" srcOrd="4" destOrd="0" presId="urn:microsoft.com/office/officeart/2005/8/layout/radial4"/>
    <dgm:cxn modelId="{A3317B06-4E06-45AD-ACDE-C3B2EB872E5C}" type="presParOf" srcId="{D961AE92-52AC-404D-9D0C-B38D8A66CD16}" destId="{4A33CFFA-67AB-4826-A19B-69A721B72671}" srcOrd="5" destOrd="0" presId="urn:microsoft.com/office/officeart/2005/8/layout/radial4"/>
    <dgm:cxn modelId="{B292ABEE-D8A8-4534-AC4D-052A3A928CAB}" type="presParOf" srcId="{D961AE92-52AC-404D-9D0C-B38D8A66CD16}" destId="{8AB3A628-C886-444E-B121-C49BBD2EFAFD}" srcOrd="6" destOrd="0" presId="urn:microsoft.com/office/officeart/2005/8/layout/radial4"/>
    <dgm:cxn modelId="{6096590A-4C46-48F9-8440-E32F70630D1F}" type="presParOf" srcId="{D961AE92-52AC-404D-9D0C-B38D8A66CD16}" destId="{24C5516E-0754-436E-BD7D-BFE0E1F9648F}" srcOrd="7" destOrd="0" presId="urn:microsoft.com/office/officeart/2005/8/layout/radial4"/>
    <dgm:cxn modelId="{B4F0FD31-08B5-4841-8A62-882164A86E8C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What does ‘good’ look like? </a:t>
          </a:r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Evidence that OH is good for business</a:t>
          </a: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197F3AF6-DDBA-498C-BE7F-FAD6F66751D2}" type="presOf" srcId="{D0B3AF59-2992-4FC4-95C6-275AE6C1681E}" destId="{56A49F38-FEBD-45E1-9FD8-E16BB92F7BD5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0E04CF06-394D-4E9E-834A-A35FEB461856}" type="presOf" srcId="{81CB13F8-8047-4680-AC17-21489C662584}" destId="{8FD90040-D279-4EEC-9BF1-330743C39AAC}" srcOrd="0" destOrd="0" presId="urn:microsoft.com/office/officeart/2005/8/layout/radial4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4E362748-5B12-4636-A46C-33B42BB2DA72}" type="presOf" srcId="{D88E8CA2-34FA-4F41-B507-345FB00A2197}" destId="{0EE449FC-2729-46D2-91BC-6D9BC565EC93}" srcOrd="0" destOrd="0" presId="urn:microsoft.com/office/officeart/2005/8/layout/radial4"/>
    <dgm:cxn modelId="{C0AFDCB3-5F1D-4A7F-BBD9-97BC58B3EE2E}" type="presOf" srcId="{5A7BC892-EC9E-43A2-8CCF-249A6E4F3712}" destId="{24C5516E-0754-436E-BD7D-BFE0E1F9648F}" srcOrd="0" destOrd="0" presId="urn:microsoft.com/office/officeart/2005/8/layout/radial4"/>
    <dgm:cxn modelId="{95E6B433-05EC-402A-8BCB-9A102F831713}" type="presOf" srcId="{A6512114-2FD1-4C93-8055-B7887C34F8BC}" destId="{BC9CA328-1504-43A6-B9E0-94E78A65182C}" srcOrd="0" destOrd="0" presId="urn:microsoft.com/office/officeart/2005/8/layout/radial4"/>
    <dgm:cxn modelId="{B9AD85AC-0BA8-4CB1-8F43-F7469D4A4FC4}" type="presOf" srcId="{A6D814C6-741D-457C-BB32-AFF85C1C9F34}" destId="{26E13A1A-835B-4961-B622-3036D4005F20}" srcOrd="0" destOrd="0" presId="urn:microsoft.com/office/officeart/2005/8/layout/radial4"/>
    <dgm:cxn modelId="{B7CEDC73-97BC-4994-95D4-63BBFEA874FF}" type="presOf" srcId="{5D9AE96A-78EE-42D0-B882-C93FB53A2000}" destId="{8AB3A628-C886-444E-B121-C49BBD2EFAFD}" srcOrd="0" destOrd="0" presId="urn:microsoft.com/office/officeart/2005/8/layout/radial4"/>
    <dgm:cxn modelId="{72701B49-31F2-49F7-80C7-94C3A1B2003E}" type="presOf" srcId="{453AAD30-B9F6-4BE5-BCAE-17B6A85A2F40}" destId="{4A33CFFA-67AB-4826-A19B-69A721B72671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E31200B9-C120-4C49-AB19-A47D0F67D635}" type="presOf" srcId="{A5C8DE9A-65E2-4C60-90A8-8A71B4FFE4FE}" destId="{D961AE92-52AC-404D-9D0C-B38D8A66CD16}" srcOrd="0" destOrd="0" presId="urn:microsoft.com/office/officeart/2005/8/layout/radial4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EAA92EFC-2173-4081-818A-0879CD1F2FFF}" type="presOf" srcId="{219D8DFF-13A1-44B6-BC1D-5F375B49CE1A}" destId="{785AAD0C-C57B-4F20-81E9-2247FBF046D0}" srcOrd="0" destOrd="0" presId="urn:microsoft.com/office/officeart/2005/8/layout/radial4"/>
    <dgm:cxn modelId="{996C5614-E694-4902-9EE8-76AD5669F284}" type="presParOf" srcId="{D961AE92-52AC-404D-9D0C-B38D8A66CD16}" destId="{785AAD0C-C57B-4F20-81E9-2247FBF046D0}" srcOrd="0" destOrd="0" presId="urn:microsoft.com/office/officeart/2005/8/layout/radial4"/>
    <dgm:cxn modelId="{43B75FFC-B323-411C-832C-7AFB570018D7}" type="presParOf" srcId="{D961AE92-52AC-404D-9D0C-B38D8A66CD16}" destId="{8FD90040-D279-4EEC-9BF1-330743C39AAC}" srcOrd="1" destOrd="0" presId="urn:microsoft.com/office/officeart/2005/8/layout/radial4"/>
    <dgm:cxn modelId="{B409CE47-9694-4027-BEB6-89BD4BF1693A}" type="presParOf" srcId="{D961AE92-52AC-404D-9D0C-B38D8A66CD16}" destId="{BC9CA328-1504-43A6-B9E0-94E78A65182C}" srcOrd="2" destOrd="0" presId="urn:microsoft.com/office/officeart/2005/8/layout/radial4"/>
    <dgm:cxn modelId="{95722245-B401-480A-839E-F8588D4771BC}" type="presParOf" srcId="{D961AE92-52AC-404D-9D0C-B38D8A66CD16}" destId="{0EE449FC-2729-46D2-91BC-6D9BC565EC93}" srcOrd="3" destOrd="0" presId="urn:microsoft.com/office/officeart/2005/8/layout/radial4"/>
    <dgm:cxn modelId="{25871AFB-3666-4BA0-A47D-C3DEE9630EBB}" type="presParOf" srcId="{D961AE92-52AC-404D-9D0C-B38D8A66CD16}" destId="{56A49F38-FEBD-45E1-9FD8-E16BB92F7BD5}" srcOrd="4" destOrd="0" presId="urn:microsoft.com/office/officeart/2005/8/layout/radial4"/>
    <dgm:cxn modelId="{C77BF4F7-5390-45B9-847A-CA844F46F91A}" type="presParOf" srcId="{D961AE92-52AC-404D-9D0C-B38D8A66CD16}" destId="{4A33CFFA-67AB-4826-A19B-69A721B72671}" srcOrd="5" destOrd="0" presId="urn:microsoft.com/office/officeart/2005/8/layout/radial4"/>
    <dgm:cxn modelId="{90362530-08A0-4E00-9992-0502DEC34034}" type="presParOf" srcId="{D961AE92-52AC-404D-9D0C-B38D8A66CD16}" destId="{8AB3A628-C886-444E-B121-C49BBD2EFAFD}" srcOrd="6" destOrd="0" presId="urn:microsoft.com/office/officeart/2005/8/layout/radial4"/>
    <dgm:cxn modelId="{A5134DA5-0EC4-47C5-B2E3-1A080644079C}" type="presParOf" srcId="{D961AE92-52AC-404D-9D0C-B38D8A66CD16}" destId="{24C5516E-0754-436E-BD7D-BFE0E1F9648F}" srcOrd="7" destOrd="0" presId="urn:microsoft.com/office/officeart/2005/8/layout/radial4"/>
    <dgm:cxn modelId="{A57B55B6-167A-4F3E-AB04-F2ABFF8DBFF0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What does ‘good’ look like? </a:t>
          </a:r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0" i="0" dirty="0" smtClean="0">
              <a:solidFill>
                <a:schemeClr val="accent5">
                  <a:lumMod val="75000"/>
                </a:schemeClr>
              </a:solidFill>
            </a:rPr>
            <a:t>Who’s doing this well?</a:t>
          </a: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Evidence that OH is good for business</a:t>
          </a: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9A0116F1-5EFE-4811-B99C-E68E221DFEEB}" type="presOf" srcId="{5A7BC892-EC9E-43A2-8CCF-249A6E4F3712}" destId="{24C5516E-0754-436E-BD7D-BFE0E1F9648F}" srcOrd="0" destOrd="0" presId="urn:microsoft.com/office/officeart/2005/8/layout/radial4"/>
    <dgm:cxn modelId="{48CC431B-45EC-40FF-AE21-33246A1C79AE}" type="presOf" srcId="{A6D814C6-741D-457C-BB32-AFF85C1C9F34}" destId="{26E13A1A-835B-4961-B622-3036D4005F20}" srcOrd="0" destOrd="0" presId="urn:microsoft.com/office/officeart/2005/8/layout/radial4"/>
    <dgm:cxn modelId="{0AE5844E-E30D-4C8C-BF87-54AF9D49451E}" type="presOf" srcId="{219D8DFF-13A1-44B6-BC1D-5F375B49CE1A}" destId="{785AAD0C-C57B-4F20-81E9-2247FBF046D0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6DF2CF9E-7C60-4811-9B95-B17ADB3BEEA9}" type="presOf" srcId="{453AAD30-B9F6-4BE5-BCAE-17B6A85A2F40}" destId="{4A33CFFA-67AB-4826-A19B-69A721B72671}" srcOrd="0" destOrd="0" presId="urn:microsoft.com/office/officeart/2005/8/layout/radial4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9B535EA7-23D9-4196-B2A3-9A436A8E3AF4}" type="presOf" srcId="{A5C8DE9A-65E2-4C60-90A8-8A71B4FFE4FE}" destId="{D961AE92-52AC-404D-9D0C-B38D8A66CD16}" srcOrd="0" destOrd="0" presId="urn:microsoft.com/office/officeart/2005/8/layout/radial4"/>
    <dgm:cxn modelId="{A2937465-C460-4E98-AB42-BCE38D79C0EF}" type="presOf" srcId="{5D9AE96A-78EE-42D0-B882-C93FB53A2000}" destId="{8AB3A628-C886-444E-B121-C49BBD2EFAFD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DBA710CE-29B8-4AAD-BFF0-0B788976479C}" type="presOf" srcId="{D88E8CA2-34FA-4F41-B507-345FB00A2197}" destId="{0EE449FC-2729-46D2-91BC-6D9BC565EC93}" srcOrd="0" destOrd="0" presId="urn:microsoft.com/office/officeart/2005/8/layout/radial4"/>
    <dgm:cxn modelId="{E96615F6-F7D4-4FD2-A786-CEDB55BFE85E}" type="presOf" srcId="{81CB13F8-8047-4680-AC17-21489C662584}" destId="{8FD90040-D279-4EEC-9BF1-330743C39AAC}" srcOrd="0" destOrd="0" presId="urn:microsoft.com/office/officeart/2005/8/layout/radial4"/>
    <dgm:cxn modelId="{9CC14184-ADEF-4DC8-AC9B-6293865922B3}" type="presOf" srcId="{D0B3AF59-2992-4FC4-95C6-275AE6C1681E}" destId="{56A49F38-FEBD-45E1-9FD8-E16BB92F7BD5}" srcOrd="0" destOrd="0" presId="urn:microsoft.com/office/officeart/2005/8/layout/radial4"/>
    <dgm:cxn modelId="{73004C27-BC74-4636-B46F-ED6E01696489}" type="presOf" srcId="{A6512114-2FD1-4C93-8055-B7887C34F8BC}" destId="{BC9CA328-1504-43A6-B9E0-94E78A65182C}" srcOrd="0" destOrd="0" presId="urn:microsoft.com/office/officeart/2005/8/layout/radial4"/>
    <dgm:cxn modelId="{D35485B1-CE00-4C07-8098-A5089ED552F2}" type="presParOf" srcId="{D961AE92-52AC-404D-9D0C-B38D8A66CD16}" destId="{785AAD0C-C57B-4F20-81E9-2247FBF046D0}" srcOrd="0" destOrd="0" presId="urn:microsoft.com/office/officeart/2005/8/layout/radial4"/>
    <dgm:cxn modelId="{023F03D2-9F83-40B8-A1CF-8E9F00DFCFBD}" type="presParOf" srcId="{D961AE92-52AC-404D-9D0C-B38D8A66CD16}" destId="{8FD90040-D279-4EEC-9BF1-330743C39AAC}" srcOrd="1" destOrd="0" presId="urn:microsoft.com/office/officeart/2005/8/layout/radial4"/>
    <dgm:cxn modelId="{04538A3B-D506-4ACB-A259-AA083492BCBB}" type="presParOf" srcId="{D961AE92-52AC-404D-9D0C-B38D8A66CD16}" destId="{BC9CA328-1504-43A6-B9E0-94E78A65182C}" srcOrd="2" destOrd="0" presId="urn:microsoft.com/office/officeart/2005/8/layout/radial4"/>
    <dgm:cxn modelId="{F81CE61C-0165-4676-8A76-1F6BC7A92A26}" type="presParOf" srcId="{D961AE92-52AC-404D-9D0C-B38D8A66CD16}" destId="{0EE449FC-2729-46D2-91BC-6D9BC565EC93}" srcOrd="3" destOrd="0" presId="urn:microsoft.com/office/officeart/2005/8/layout/radial4"/>
    <dgm:cxn modelId="{C46EFECD-DDEA-4BF1-8F31-4E612E04A836}" type="presParOf" srcId="{D961AE92-52AC-404D-9D0C-B38D8A66CD16}" destId="{56A49F38-FEBD-45E1-9FD8-E16BB92F7BD5}" srcOrd="4" destOrd="0" presId="urn:microsoft.com/office/officeart/2005/8/layout/radial4"/>
    <dgm:cxn modelId="{E98D55EE-FDDC-44C7-8EDA-6EE457BA28B2}" type="presParOf" srcId="{D961AE92-52AC-404D-9D0C-B38D8A66CD16}" destId="{4A33CFFA-67AB-4826-A19B-69A721B72671}" srcOrd="5" destOrd="0" presId="urn:microsoft.com/office/officeart/2005/8/layout/radial4"/>
    <dgm:cxn modelId="{A80EFC02-0D91-4773-92C9-30C4F107F4DE}" type="presParOf" srcId="{D961AE92-52AC-404D-9D0C-B38D8A66CD16}" destId="{8AB3A628-C886-444E-B121-C49BBD2EFAFD}" srcOrd="6" destOrd="0" presId="urn:microsoft.com/office/officeart/2005/8/layout/radial4"/>
    <dgm:cxn modelId="{7C418D82-8254-4D20-BBC4-858CF492C481}" type="presParOf" srcId="{D961AE92-52AC-404D-9D0C-B38D8A66CD16}" destId="{24C5516E-0754-436E-BD7D-BFE0E1F9648F}" srcOrd="7" destOrd="0" presId="urn:microsoft.com/office/officeart/2005/8/layout/radial4"/>
    <dgm:cxn modelId="{FCC817D7-9EF2-4E78-A757-2C3DE911E3C4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What does ‘good’ look like? </a:t>
          </a:r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i="0" dirty="0" smtClean="0">
              <a:solidFill>
                <a:schemeClr val="accent5">
                  <a:lumMod val="75000"/>
                </a:schemeClr>
              </a:solidFill>
            </a:rPr>
            <a:t>Centre of excellence for information</a:t>
          </a: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0" i="0" dirty="0" smtClean="0">
              <a:solidFill>
                <a:schemeClr val="accent5">
                  <a:lumMod val="75000"/>
                </a:schemeClr>
              </a:solidFill>
            </a:rPr>
            <a:t>Who’s doing this well?</a:t>
          </a: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Evidence that OH is good for business</a:t>
          </a: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F2BB5DD6-91A7-440C-8499-EE2621D0047E}" type="presOf" srcId="{5D9AE96A-78EE-42D0-B882-C93FB53A2000}" destId="{8AB3A628-C886-444E-B121-C49BBD2EFAFD}" srcOrd="0" destOrd="0" presId="urn:microsoft.com/office/officeart/2005/8/layout/radial4"/>
    <dgm:cxn modelId="{93140F60-A4B3-4856-A02A-1066A71FD020}" type="presOf" srcId="{A6512114-2FD1-4C93-8055-B7887C34F8BC}" destId="{BC9CA328-1504-43A6-B9E0-94E78A65182C}" srcOrd="0" destOrd="0" presId="urn:microsoft.com/office/officeart/2005/8/layout/radial4"/>
    <dgm:cxn modelId="{D2930F63-C2EC-4778-8015-94060DBA7D81}" type="presOf" srcId="{A6D814C6-741D-457C-BB32-AFF85C1C9F34}" destId="{26E13A1A-835B-4961-B622-3036D4005F20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F29CA138-7A34-4357-A563-1524DED7EBCE}" type="presOf" srcId="{219D8DFF-13A1-44B6-BC1D-5F375B49CE1A}" destId="{785AAD0C-C57B-4F20-81E9-2247FBF046D0}" srcOrd="0" destOrd="0" presId="urn:microsoft.com/office/officeart/2005/8/layout/radial4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1C8C6E21-3562-4CFC-9B94-2E843D3033BB}" type="presOf" srcId="{81CB13F8-8047-4680-AC17-21489C662584}" destId="{8FD90040-D279-4EEC-9BF1-330743C39AAC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E369D154-318C-4BFA-8FB7-D8CCBC49C32E}" type="presOf" srcId="{A5C8DE9A-65E2-4C60-90A8-8A71B4FFE4FE}" destId="{D961AE92-52AC-404D-9D0C-B38D8A66CD16}" srcOrd="0" destOrd="0" presId="urn:microsoft.com/office/officeart/2005/8/layout/radial4"/>
    <dgm:cxn modelId="{3E543453-8E96-4464-93A9-EEB4E4718AC8}" type="presOf" srcId="{D88E8CA2-34FA-4F41-B507-345FB00A2197}" destId="{0EE449FC-2729-46D2-91BC-6D9BC565EC93}" srcOrd="0" destOrd="0" presId="urn:microsoft.com/office/officeart/2005/8/layout/radial4"/>
    <dgm:cxn modelId="{390A546B-16C0-48BB-B22A-597135672090}" type="presOf" srcId="{453AAD30-B9F6-4BE5-BCAE-17B6A85A2F40}" destId="{4A33CFFA-67AB-4826-A19B-69A721B72671}" srcOrd="0" destOrd="0" presId="urn:microsoft.com/office/officeart/2005/8/layout/radial4"/>
    <dgm:cxn modelId="{62524371-968F-4128-96A3-94B1598964DF}" type="presOf" srcId="{D0B3AF59-2992-4FC4-95C6-275AE6C1681E}" destId="{56A49F38-FEBD-45E1-9FD8-E16BB92F7BD5}" srcOrd="0" destOrd="0" presId="urn:microsoft.com/office/officeart/2005/8/layout/radial4"/>
    <dgm:cxn modelId="{013055F3-F21C-4977-9B7C-A0B26DFBD45E}" type="presOf" srcId="{5A7BC892-EC9E-43A2-8CCF-249A6E4F3712}" destId="{24C5516E-0754-436E-BD7D-BFE0E1F9648F}" srcOrd="0" destOrd="0" presId="urn:microsoft.com/office/officeart/2005/8/layout/radial4"/>
    <dgm:cxn modelId="{45BC49B5-49D6-47AF-8C74-E2A2F3630F46}" type="presParOf" srcId="{D961AE92-52AC-404D-9D0C-B38D8A66CD16}" destId="{785AAD0C-C57B-4F20-81E9-2247FBF046D0}" srcOrd="0" destOrd="0" presId="urn:microsoft.com/office/officeart/2005/8/layout/radial4"/>
    <dgm:cxn modelId="{97BC78A4-7432-43B4-B650-82B9BE8FFC0C}" type="presParOf" srcId="{D961AE92-52AC-404D-9D0C-B38D8A66CD16}" destId="{8FD90040-D279-4EEC-9BF1-330743C39AAC}" srcOrd="1" destOrd="0" presId="urn:microsoft.com/office/officeart/2005/8/layout/radial4"/>
    <dgm:cxn modelId="{812BDBB7-C38E-4DE7-B46D-49456DEDC18B}" type="presParOf" srcId="{D961AE92-52AC-404D-9D0C-B38D8A66CD16}" destId="{BC9CA328-1504-43A6-B9E0-94E78A65182C}" srcOrd="2" destOrd="0" presId="urn:microsoft.com/office/officeart/2005/8/layout/radial4"/>
    <dgm:cxn modelId="{75EE9149-F8B8-4AB6-8848-B7231A7EFA10}" type="presParOf" srcId="{D961AE92-52AC-404D-9D0C-B38D8A66CD16}" destId="{0EE449FC-2729-46D2-91BC-6D9BC565EC93}" srcOrd="3" destOrd="0" presId="urn:microsoft.com/office/officeart/2005/8/layout/radial4"/>
    <dgm:cxn modelId="{CDB62117-C7FE-4D36-82C3-52BC3CDB7806}" type="presParOf" srcId="{D961AE92-52AC-404D-9D0C-B38D8A66CD16}" destId="{56A49F38-FEBD-45E1-9FD8-E16BB92F7BD5}" srcOrd="4" destOrd="0" presId="urn:microsoft.com/office/officeart/2005/8/layout/radial4"/>
    <dgm:cxn modelId="{44CDA03D-27DE-452E-970A-8E3BAD76865E}" type="presParOf" srcId="{D961AE92-52AC-404D-9D0C-B38D8A66CD16}" destId="{4A33CFFA-67AB-4826-A19B-69A721B72671}" srcOrd="5" destOrd="0" presId="urn:microsoft.com/office/officeart/2005/8/layout/radial4"/>
    <dgm:cxn modelId="{3A5A57BC-C1ED-453D-8CE1-270D217E0117}" type="presParOf" srcId="{D961AE92-52AC-404D-9D0C-B38D8A66CD16}" destId="{8AB3A628-C886-444E-B121-C49BBD2EFAFD}" srcOrd="6" destOrd="0" presId="urn:microsoft.com/office/officeart/2005/8/layout/radial4"/>
    <dgm:cxn modelId="{E2E719B3-407E-4BAE-AC05-004604D75FA9}" type="presParOf" srcId="{D961AE92-52AC-404D-9D0C-B38D8A66CD16}" destId="{24C5516E-0754-436E-BD7D-BFE0E1F9648F}" srcOrd="7" destOrd="0" presId="urn:microsoft.com/office/officeart/2005/8/layout/radial4"/>
    <dgm:cxn modelId="{684991B5-8E00-4B8C-9878-14A2AF3B4B70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dirty="0" smtClean="0">
              <a:solidFill>
                <a:schemeClr val="accent5">
                  <a:lumMod val="75000"/>
                </a:schemeClr>
              </a:solidFill>
            </a:rPr>
            <a:t>What does ‘good’ look like? </a:t>
          </a:r>
          <a:endParaRPr lang="en-GB" sz="2400" b="0" i="0" dirty="0" smtClean="0">
            <a:solidFill>
              <a:schemeClr val="accent5">
                <a:lumMod val="75000"/>
              </a:schemeClr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i="0" dirty="0" smtClean="0">
              <a:solidFill>
                <a:schemeClr val="accent5">
                  <a:lumMod val="75000"/>
                </a:schemeClr>
              </a:solidFill>
            </a:rPr>
            <a:t>Centre of excellence for information</a:t>
          </a: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0" i="0" dirty="0" smtClean="0">
              <a:solidFill>
                <a:schemeClr val="accent5">
                  <a:lumMod val="75000"/>
                </a:schemeClr>
              </a:solidFill>
            </a:rPr>
            <a:t>Who’s doing this well?</a:t>
          </a: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en-GB" sz="2400" b="0" dirty="0" smtClean="0">
              <a:solidFill>
                <a:schemeClr val="bg1"/>
              </a:solidFill>
            </a:rPr>
            <a:t>Good Business Case</a:t>
          </a: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3891C305-6368-4926-A6E5-2360FB14FFED}" type="presOf" srcId="{A5C8DE9A-65E2-4C60-90A8-8A71B4FFE4FE}" destId="{D961AE92-52AC-404D-9D0C-B38D8A66CD16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A72C31EC-AC15-4BF6-9EF3-097BD6D90D89}" type="presOf" srcId="{D88E8CA2-34FA-4F41-B507-345FB00A2197}" destId="{0EE449FC-2729-46D2-91BC-6D9BC565EC93}" srcOrd="0" destOrd="0" presId="urn:microsoft.com/office/officeart/2005/8/layout/radial4"/>
    <dgm:cxn modelId="{460EAD03-0D84-41EF-B961-32877FBE9EEF}" type="presOf" srcId="{D0B3AF59-2992-4FC4-95C6-275AE6C1681E}" destId="{56A49F38-FEBD-45E1-9FD8-E16BB92F7BD5}" srcOrd="0" destOrd="0" presId="urn:microsoft.com/office/officeart/2005/8/layout/radial4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5B13F050-22DD-48E9-90A7-A3B474720C4B}" type="presOf" srcId="{453AAD30-B9F6-4BE5-BCAE-17B6A85A2F40}" destId="{4A33CFFA-67AB-4826-A19B-69A721B72671}" srcOrd="0" destOrd="0" presId="urn:microsoft.com/office/officeart/2005/8/layout/radial4"/>
    <dgm:cxn modelId="{99FE4924-68D9-402A-9685-BB17F106059A}" type="presOf" srcId="{5A7BC892-EC9E-43A2-8CCF-249A6E4F3712}" destId="{24C5516E-0754-436E-BD7D-BFE0E1F9648F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4BEC90BB-021E-4825-9F5F-6AF2F41C2E56}" type="presOf" srcId="{219D8DFF-13A1-44B6-BC1D-5F375B49CE1A}" destId="{785AAD0C-C57B-4F20-81E9-2247FBF046D0}" srcOrd="0" destOrd="0" presId="urn:microsoft.com/office/officeart/2005/8/layout/radial4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D9549A6B-A1C3-43D5-B52B-0A8F5A5D57BD}" type="presOf" srcId="{A6D814C6-741D-457C-BB32-AFF85C1C9F34}" destId="{26E13A1A-835B-4961-B622-3036D4005F20}" srcOrd="0" destOrd="0" presId="urn:microsoft.com/office/officeart/2005/8/layout/radial4"/>
    <dgm:cxn modelId="{9A2AF7AF-55A1-401D-821B-BCC0A534E2DF}" type="presOf" srcId="{5D9AE96A-78EE-42D0-B882-C93FB53A2000}" destId="{8AB3A628-C886-444E-B121-C49BBD2EFAFD}" srcOrd="0" destOrd="0" presId="urn:microsoft.com/office/officeart/2005/8/layout/radial4"/>
    <dgm:cxn modelId="{424F6290-3E93-4128-8F98-AB2CE08FD616}" type="presOf" srcId="{A6512114-2FD1-4C93-8055-B7887C34F8BC}" destId="{BC9CA328-1504-43A6-B9E0-94E78A65182C}" srcOrd="0" destOrd="0" presId="urn:microsoft.com/office/officeart/2005/8/layout/radial4"/>
    <dgm:cxn modelId="{766D9E04-1FCB-49BC-BFAF-4839B1C4CBE1}" type="presOf" srcId="{81CB13F8-8047-4680-AC17-21489C662584}" destId="{8FD90040-D279-4EEC-9BF1-330743C39AAC}" srcOrd="0" destOrd="0" presId="urn:microsoft.com/office/officeart/2005/8/layout/radial4"/>
    <dgm:cxn modelId="{9CD5F550-D060-44EB-99C2-7E05A4E754D9}" type="presParOf" srcId="{D961AE92-52AC-404D-9D0C-B38D8A66CD16}" destId="{785AAD0C-C57B-4F20-81E9-2247FBF046D0}" srcOrd="0" destOrd="0" presId="urn:microsoft.com/office/officeart/2005/8/layout/radial4"/>
    <dgm:cxn modelId="{F51058D7-E256-4351-A747-F075DDCFB4F6}" type="presParOf" srcId="{D961AE92-52AC-404D-9D0C-B38D8A66CD16}" destId="{8FD90040-D279-4EEC-9BF1-330743C39AAC}" srcOrd="1" destOrd="0" presId="urn:microsoft.com/office/officeart/2005/8/layout/radial4"/>
    <dgm:cxn modelId="{5CBF7CC3-73A8-402B-89B9-A234A978E88B}" type="presParOf" srcId="{D961AE92-52AC-404D-9D0C-B38D8A66CD16}" destId="{BC9CA328-1504-43A6-B9E0-94E78A65182C}" srcOrd="2" destOrd="0" presId="urn:microsoft.com/office/officeart/2005/8/layout/radial4"/>
    <dgm:cxn modelId="{A08ACCDE-BAE5-402E-9C6F-121FD64E13FB}" type="presParOf" srcId="{D961AE92-52AC-404D-9D0C-B38D8A66CD16}" destId="{0EE449FC-2729-46D2-91BC-6D9BC565EC93}" srcOrd="3" destOrd="0" presId="urn:microsoft.com/office/officeart/2005/8/layout/radial4"/>
    <dgm:cxn modelId="{4A132CC1-09FF-4546-960D-C9A0E6E039CB}" type="presParOf" srcId="{D961AE92-52AC-404D-9D0C-B38D8A66CD16}" destId="{56A49F38-FEBD-45E1-9FD8-E16BB92F7BD5}" srcOrd="4" destOrd="0" presId="urn:microsoft.com/office/officeart/2005/8/layout/radial4"/>
    <dgm:cxn modelId="{DBA90F61-A8A6-4CF3-B3EA-F76AC8ACC41C}" type="presParOf" srcId="{D961AE92-52AC-404D-9D0C-B38D8A66CD16}" destId="{4A33CFFA-67AB-4826-A19B-69A721B72671}" srcOrd="5" destOrd="0" presId="urn:microsoft.com/office/officeart/2005/8/layout/radial4"/>
    <dgm:cxn modelId="{237B32A5-6C39-47EB-BB20-32C4183AEC67}" type="presParOf" srcId="{D961AE92-52AC-404D-9D0C-B38D8A66CD16}" destId="{8AB3A628-C886-444E-B121-C49BBD2EFAFD}" srcOrd="6" destOrd="0" presId="urn:microsoft.com/office/officeart/2005/8/layout/radial4"/>
    <dgm:cxn modelId="{EE079F19-6B68-4486-84D7-4F5EB9B5B042}" type="presParOf" srcId="{D961AE92-52AC-404D-9D0C-B38D8A66CD16}" destId="{24C5516E-0754-436E-BD7D-BFE0E1F9648F}" srcOrd="7" destOrd="0" presId="urn:microsoft.com/office/officeart/2005/8/layout/radial4"/>
    <dgm:cxn modelId="{88A53FE1-C088-4582-9E81-C5EE672217BD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GB" sz="2400" b="0" dirty="0" smtClean="0">
              <a:solidFill>
                <a:schemeClr val="bg1"/>
              </a:solidFill>
            </a:rPr>
            <a:t>Management Standard</a:t>
          </a:r>
          <a:endParaRPr lang="en-GB" sz="2400" b="0" i="0" dirty="0" smtClean="0">
            <a:solidFill>
              <a:schemeClr val="bg1"/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i="0" dirty="0" smtClean="0">
              <a:solidFill>
                <a:schemeClr val="accent5">
                  <a:lumMod val="75000"/>
                </a:schemeClr>
              </a:solidFill>
            </a:rPr>
            <a:t>Centre of excellence for information</a:t>
          </a: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0" i="0" dirty="0" smtClean="0">
              <a:solidFill>
                <a:schemeClr val="accent5">
                  <a:lumMod val="75000"/>
                </a:schemeClr>
              </a:solidFill>
            </a:rPr>
            <a:t>Who’s doing this well?</a:t>
          </a: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en-GB" sz="2400" b="0" dirty="0" smtClean="0">
              <a:solidFill>
                <a:schemeClr val="bg1"/>
              </a:solidFill>
            </a:rPr>
            <a:t>Good Business Case</a:t>
          </a: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90327921-9A78-4A4B-8F08-3F511DDDA201}" type="presOf" srcId="{D0B3AF59-2992-4FC4-95C6-275AE6C1681E}" destId="{56A49F38-FEBD-45E1-9FD8-E16BB92F7BD5}" srcOrd="0" destOrd="0" presId="urn:microsoft.com/office/officeart/2005/8/layout/radial4"/>
    <dgm:cxn modelId="{845AA325-2584-483B-AEB5-4ADCCD43D286}" type="presOf" srcId="{81CB13F8-8047-4680-AC17-21489C662584}" destId="{8FD90040-D279-4EEC-9BF1-330743C39AAC}" srcOrd="0" destOrd="0" presId="urn:microsoft.com/office/officeart/2005/8/layout/radial4"/>
    <dgm:cxn modelId="{1189625E-0389-4AC8-869E-FD4EAACB95AD}" type="presOf" srcId="{5D9AE96A-78EE-42D0-B882-C93FB53A2000}" destId="{8AB3A628-C886-444E-B121-C49BBD2EFAFD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11594E51-0B04-4BD2-A272-9FB71A698DD6}" type="presOf" srcId="{A5C8DE9A-65E2-4C60-90A8-8A71B4FFE4FE}" destId="{D961AE92-52AC-404D-9D0C-B38D8A66CD16}" srcOrd="0" destOrd="0" presId="urn:microsoft.com/office/officeart/2005/8/layout/radial4"/>
    <dgm:cxn modelId="{F6CE50CB-86E9-4C8A-831B-20AA2282D1F4}" type="presOf" srcId="{D88E8CA2-34FA-4F41-B507-345FB00A2197}" destId="{0EE449FC-2729-46D2-91BC-6D9BC565EC93}" srcOrd="0" destOrd="0" presId="urn:microsoft.com/office/officeart/2005/8/layout/radial4"/>
    <dgm:cxn modelId="{05E3F4F2-094D-486C-B1B7-30F9F7FD5E43}" type="presOf" srcId="{A6512114-2FD1-4C93-8055-B7887C34F8BC}" destId="{BC9CA328-1504-43A6-B9E0-94E78A65182C}" srcOrd="0" destOrd="0" presId="urn:microsoft.com/office/officeart/2005/8/layout/radial4"/>
    <dgm:cxn modelId="{0477A982-DF72-433F-9D67-07DC906091DD}" type="presOf" srcId="{453AAD30-B9F6-4BE5-BCAE-17B6A85A2F40}" destId="{4A33CFFA-67AB-4826-A19B-69A721B72671}" srcOrd="0" destOrd="0" presId="urn:microsoft.com/office/officeart/2005/8/layout/radial4"/>
    <dgm:cxn modelId="{C2CFE1FC-FC4C-43DE-837A-05174861EB44}" type="presOf" srcId="{A6D814C6-741D-457C-BB32-AFF85C1C9F34}" destId="{26E13A1A-835B-4961-B622-3036D4005F20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85FAE2F4-21F2-4DCE-83FF-0D4A4D73D88E}" type="presOf" srcId="{5A7BC892-EC9E-43A2-8CCF-249A6E4F3712}" destId="{24C5516E-0754-436E-BD7D-BFE0E1F9648F}" srcOrd="0" destOrd="0" presId="urn:microsoft.com/office/officeart/2005/8/layout/radial4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B428AFA7-107E-48B2-822C-707723212334}" type="presOf" srcId="{219D8DFF-13A1-44B6-BC1D-5F375B49CE1A}" destId="{785AAD0C-C57B-4F20-81E9-2247FBF046D0}" srcOrd="0" destOrd="0" presId="urn:microsoft.com/office/officeart/2005/8/layout/radial4"/>
    <dgm:cxn modelId="{28D92506-31AF-4A47-B09F-224AEA1D731A}" type="presParOf" srcId="{D961AE92-52AC-404D-9D0C-B38D8A66CD16}" destId="{785AAD0C-C57B-4F20-81E9-2247FBF046D0}" srcOrd="0" destOrd="0" presId="urn:microsoft.com/office/officeart/2005/8/layout/radial4"/>
    <dgm:cxn modelId="{FD123265-E815-4AA5-A5CA-BFCB67B42795}" type="presParOf" srcId="{D961AE92-52AC-404D-9D0C-B38D8A66CD16}" destId="{8FD90040-D279-4EEC-9BF1-330743C39AAC}" srcOrd="1" destOrd="0" presId="urn:microsoft.com/office/officeart/2005/8/layout/radial4"/>
    <dgm:cxn modelId="{236BDAD4-5FD7-4C6F-BCBA-4E80D24DB946}" type="presParOf" srcId="{D961AE92-52AC-404D-9D0C-B38D8A66CD16}" destId="{BC9CA328-1504-43A6-B9E0-94E78A65182C}" srcOrd="2" destOrd="0" presId="urn:microsoft.com/office/officeart/2005/8/layout/radial4"/>
    <dgm:cxn modelId="{83F07509-2CB3-428A-B47B-CF924035CF66}" type="presParOf" srcId="{D961AE92-52AC-404D-9D0C-B38D8A66CD16}" destId="{0EE449FC-2729-46D2-91BC-6D9BC565EC93}" srcOrd="3" destOrd="0" presId="urn:microsoft.com/office/officeart/2005/8/layout/radial4"/>
    <dgm:cxn modelId="{B7082D01-3DC5-4001-86BC-2A271DF5F0DF}" type="presParOf" srcId="{D961AE92-52AC-404D-9D0C-B38D8A66CD16}" destId="{56A49F38-FEBD-45E1-9FD8-E16BB92F7BD5}" srcOrd="4" destOrd="0" presId="urn:microsoft.com/office/officeart/2005/8/layout/radial4"/>
    <dgm:cxn modelId="{60EC383B-46C5-49DB-B223-5194EA88B110}" type="presParOf" srcId="{D961AE92-52AC-404D-9D0C-B38D8A66CD16}" destId="{4A33CFFA-67AB-4826-A19B-69A721B72671}" srcOrd="5" destOrd="0" presId="urn:microsoft.com/office/officeart/2005/8/layout/radial4"/>
    <dgm:cxn modelId="{91B272F5-99DB-486B-BD34-9647F9018ABA}" type="presParOf" srcId="{D961AE92-52AC-404D-9D0C-B38D8A66CD16}" destId="{8AB3A628-C886-444E-B121-C49BBD2EFAFD}" srcOrd="6" destOrd="0" presId="urn:microsoft.com/office/officeart/2005/8/layout/radial4"/>
    <dgm:cxn modelId="{6CF49CB4-8E55-42B4-A607-8F10EB223454}" type="presParOf" srcId="{D961AE92-52AC-404D-9D0C-B38D8A66CD16}" destId="{24C5516E-0754-436E-BD7D-BFE0E1F9648F}" srcOrd="7" destOrd="0" presId="urn:microsoft.com/office/officeart/2005/8/layout/radial4"/>
    <dgm:cxn modelId="{2C465CA4-5A65-41EF-93EF-A8D72DD1E5CF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GB" sz="2400" b="0" dirty="0" smtClean="0">
              <a:solidFill>
                <a:schemeClr val="bg1"/>
              </a:solidFill>
            </a:rPr>
            <a:t>Management Standard</a:t>
          </a:r>
          <a:endParaRPr lang="en-GB" sz="2400" b="0" i="0" dirty="0" smtClean="0">
            <a:solidFill>
              <a:schemeClr val="bg1"/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400" b="0" i="0" dirty="0" smtClean="0">
              <a:solidFill>
                <a:schemeClr val="accent5">
                  <a:lumMod val="75000"/>
                </a:schemeClr>
              </a:solidFill>
            </a:rPr>
            <a:t>Centre of excellence for information</a:t>
          </a: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0" i="0" dirty="0" smtClean="0">
              <a:solidFill>
                <a:schemeClr val="bg1"/>
              </a:solidFill>
            </a:rPr>
            <a:t>Case Studies &amp;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sz="2400" b="0" i="0" dirty="0" smtClean="0">
              <a:solidFill>
                <a:schemeClr val="bg1"/>
              </a:solidFill>
            </a:rPr>
            <a:t>Good Practice</a:t>
          </a: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en-GB" sz="2400" b="0" dirty="0" smtClean="0">
              <a:solidFill>
                <a:schemeClr val="bg1"/>
              </a:solidFill>
            </a:rPr>
            <a:t>Good Business Case</a:t>
          </a: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EE81C595-5AEC-480C-B20B-C9BE52D202EA}" type="presOf" srcId="{D88E8CA2-34FA-4F41-B507-345FB00A2197}" destId="{0EE449FC-2729-46D2-91BC-6D9BC565EC93}" srcOrd="0" destOrd="0" presId="urn:microsoft.com/office/officeart/2005/8/layout/radial4"/>
    <dgm:cxn modelId="{D0D0B650-1F5F-440C-8498-136DE0E611E2}" type="presOf" srcId="{A5C8DE9A-65E2-4C60-90A8-8A71B4FFE4FE}" destId="{D961AE92-52AC-404D-9D0C-B38D8A66CD16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C77D801F-F2BC-4F9E-B47F-F68E126E5C43}" type="presOf" srcId="{453AAD30-B9F6-4BE5-BCAE-17B6A85A2F40}" destId="{4A33CFFA-67AB-4826-A19B-69A721B72671}" srcOrd="0" destOrd="0" presId="urn:microsoft.com/office/officeart/2005/8/layout/radial4"/>
    <dgm:cxn modelId="{15B45E00-83AD-44C6-87E3-CDE3767B861E}" type="presOf" srcId="{A6512114-2FD1-4C93-8055-B7887C34F8BC}" destId="{BC9CA328-1504-43A6-B9E0-94E78A65182C}" srcOrd="0" destOrd="0" presId="urn:microsoft.com/office/officeart/2005/8/layout/radial4"/>
    <dgm:cxn modelId="{3450C1CF-334A-4F85-856C-31EF4270E2F7}" type="presOf" srcId="{D0B3AF59-2992-4FC4-95C6-275AE6C1681E}" destId="{56A49F38-FEBD-45E1-9FD8-E16BB92F7BD5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5ABCCA64-B642-4322-B972-72402AC5F909}" type="presOf" srcId="{5A7BC892-EC9E-43A2-8CCF-249A6E4F3712}" destId="{24C5516E-0754-436E-BD7D-BFE0E1F9648F}" srcOrd="0" destOrd="0" presId="urn:microsoft.com/office/officeart/2005/8/layout/radial4"/>
    <dgm:cxn modelId="{007F93F6-B955-4D80-8555-FB5115E78FC3}" type="presOf" srcId="{81CB13F8-8047-4680-AC17-21489C662584}" destId="{8FD90040-D279-4EEC-9BF1-330743C39AAC}" srcOrd="0" destOrd="0" presId="urn:microsoft.com/office/officeart/2005/8/layout/radial4"/>
    <dgm:cxn modelId="{6CF0F652-4105-4255-998F-5BC7FCCF9368}" type="presOf" srcId="{A6D814C6-741D-457C-BB32-AFF85C1C9F34}" destId="{26E13A1A-835B-4961-B622-3036D4005F20}" srcOrd="0" destOrd="0" presId="urn:microsoft.com/office/officeart/2005/8/layout/radial4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99643CA6-2014-435B-BC44-25B8ECAC8169}" type="presOf" srcId="{219D8DFF-13A1-44B6-BC1D-5F375B49CE1A}" destId="{785AAD0C-C57B-4F20-81E9-2247FBF046D0}" srcOrd="0" destOrd="0" presId="urn:microsoft.com/office/officeart/2005/8/layout/radial4"/>
    <dgm:cxn modelId="{4BEE0A34-638B-472E-9A85-C70B9A4D3C82}" type="presOf" srcId="{5D9AE96A-78EE-42D0-B882-C93FB53A2000}" destId="{8AB3A628-C886-444E-B121-C49BBD2EFAFD}" srcOrd="0" destOrd="0" presId="urn:microsoft.com/office/officeart/2005/8/layout/radial4"/>
    <dgm:cxn modelId="{3BB89B42-9425-4338-AAA4-486676E23E51}" type="presParOf" srcId="{D961AE92-52AC-404D-9D0C-B38D8A66CD16}" destId="{785AAD0C-C57B-4F20-81E9-2247FBF046D0}" srcOrd="0" destOrd="0" presId="urn:microsoft.com/office/officeart/2005/8/layout/radial4"/>
    <dgm:cxn modelId="{B458DF5D-6F5E-46C3-9336-D7F40F28BC0D}" type="presParOf" srcId="{D961AE92-52AC-404D-9D0C-B38D8A66CD16}" destId="{8FD90040-D279-4EEC-9BF1-330743C39AAC}" srcOrd="1" destOrd="0" presId="urn:microsoft.com/office/officeart/2005/8/layout/radial4"/>
    <dgm:cxn modelId="{C386CF15-C4AE-418F-B0B4-0712BE1B7164}" type="presParOf" srcId="{D961AE92-52AC-404D-9D0C-B38D8A66CD16}" destId="{BC9CA328-1504-43A6-B9E0-94E78A65182C}" srcOrd="2" destOrd="0" presId="urn:microsoft.com/office/officeart/2005/8/layout/radial4"/>
    <dgm:cxn modelId="{5CBAC0C6-BEF5-40F0-BAA1-50F3E34EE67D}" type="presParOf" srcId="{D961AE92-52AC-404D-9D0C-B38D8A66CD16}" destId="{0EE449FC-2729-46D2-91BC-6D9BC565EC93}" srcOrd="3" destOrd="0" presId="urn:microsoft.com/office/officeart/2005/8/layout/radial4"/>
    <dgm:cxn modelId="{ACCBA461-7D57-4293-B37A-3C0238972BA3}" type="presParOf" srcId="{D961AE92-52AC-404D-9D0C-B38D8A66CD16}" destId="{56A49F38-FEBD-45E1-9FD8-E16BB92F7BD5}" srcOrd="4" destOrd="0" presId="urn:microsoft.com/office/officeart/2005/8/layout/radial4"/>
    <dgm:cxn modelId="{1C23CEF5-4000-47FA-BD9E-9F88B5EE201C}" type="presParOf" srcId="{D961AE92-52AC-404D-9D0C-B38D8A66CD16}" destId="{4A33CFFA-67AB-4826-A19B-69A721B72671}" srcOrd="5" destOrd="0" presId="urn:microsoft.com/office/officeart/2005/8/layout/radial4"/>
    <dgm:cxn modelId="{D4C65377-4673-4998-9195-ED630A038BF9}" type="presParOf" srcId="{D961AE92-52AC-404D-9D0C-B38D8A66CD16}" destId="{8AB3A628-C886-444E-B121-C49BBD2EFAFD}" srcOrd="6" destOrd="0" presId="urn:microsoft.com/office/officeart/2005/8/layout/radial4"/>
    <dgm:cxn modelId="{E56595D4-C7B5-4D2F-A8D1-FC497E8D20BA}" type="presParOf" srcId="{D961AE92-52AC-404D-9D0C-B38D8A66CD16}" destId="{24C5516E-0754-436E-BD7D-BFE0E1F9648F}" srcOrd="7" destOrd="0" presId="urn:microsoft.com/office/officeart/2005/8/layout/radial4"/>
    <dgm:cxn modelId="{BF8C7F49-C9A6-4D19-84C7-34212B5D9DFC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C8DE9A-65E2-4C60-90A8-8A71B4FFE4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3AF59-2992-4FC4-95C6-275AE6C168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GB" sz="2400" b="0" dirty="0" smtClean="0">
              <a:solidFill>
                <a:schemeClr val="bg1"/>
              </a:solidFill>
            </a:rPr>
            <a:t>Management Standard</a:t>
          </a:r>
          <a:endParaRPr lang="en-GB" sz="2400" b="0" i="0" dirty="0" smtClean="0">
            <a:solidFill>
              <a:schemeClr val="bg1"/>
            </a:solidFill>
          </a:endParaRPr>
        </a:p>
      </dgm:t>
    </dgm:pt>
    <dgm:pt modelId="{D88E8CA2-34FA-4F41-B507-345FB00A2197}" type="parTrans" cxnId="{2E3F52C2-C718-40DA-9AD1-B1FA2F039B7B}">
      <dgm:prSet/>
      <dgm:spPr/>
      <dgm:t>
        <a:bodyPr/>
        <a:lstStyle/>
        <a:p>
          <a:endParaRPr lang="en-GB"/>
        </a:p>
      </dgm:t>
    </dgm:pt>
    <dgm:pt modelId="{D707AB6B-5DB8-47D6-99FA-19F3F3750F04}" type="sibTrans" cxnId="{2E3F52C2-C718-40DA-9AD1-B1FA2F039B7B}">
      <dgm:prSet/>
      <dgm:spPr/>
      <dgm:t>
        <a:bodyPr/>
        <a:lstStyle/>
        <a:p>
          <a:endParaRPr lang="en-GB"/>
        </a:p>
      </dgm:t>
    </dgm:pt>
    <dgm:pt modelId="{A6D814C6-741D-457C-BB32-AFF85C1C9F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GB" sz="2400" b="0" i="0" dirty="0" smtClean="0">
              <a:solidFill>
                <a:schemeClr val="bg1"/>
              </a:solidFill>
            </a:rPr>
            <a:t>Information Hub</a:t>
          </a:r>
        </a:p>
      </dgm:t>
    </dgm:pt>
    <dgm:pt modelId="{5A7BC892-EC9E-43A2-8CCF-249A6E4F3712}" type="parTrans" cxnId="{AD47C5EC-CEEB-4963-A521-FE24F235EEA3}">
      <dgm:prSet/>
      <dgm:spPr/>
      <dgm:t>
        <a:bodyPr/>
        <a:lstStyle/>
        <a:p>
          <a:endParaRPr lang="en-GB"/>
        </a:p>
      </dgm:t>
    </dgm:pt>
    <dgm:pt modelId="{4C43D340-86FE-444E-985A-7531B948F306}" type="sibTrans" cxnId="{AD47C5EC-CEEB-4963-A521-FE24F235EEA3}">
      <dgm:prSet/>
      <dgm:spPr/>
      <dgm:t>
        <a:bodyPr/>
        <a:lstStyle/>
        <a:p>
          <a:endParaRPr lang="en-GB"/>
        </a:p>
      </dgm:t>
    </dgm:pt>
    <dgm:pt modelId="{5D9AE96A-78EE-42D0-B882-C93FB53A200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0" i="0" dirty="0" smtClean="0">
              <a:solidFill>
                <a:schemeClr val="bg1"/>
              </a:solidFill>
            </a:rPr>
            <a:t>Case Studies &amp;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sz="2400" b="0" i="0" dirty="0" smtClean="0">
              <a:solidFill>
                <a:schemeClr val="bg1"/>
              </a:solidFill>
            </a:rPr>
            <a:t>Good Practice</a:t>
          </a:r>
        </a:p>
      </dgm:t>
    </dgm:pt>
    <dgm:pt modelId="{453AAD30-B9F6-4BE5-BCAE-17B6A85A2F40}" type="parTrans" cxnId="{74CF225F-3143-4507-BA9D-78579114EF19}">
      <dgm:prSet/>
      <dgm:spPr/>
      <dgm:t>
        <a:bodyPr/>
        <a:lstStyle/>
        <a:p>
          <a:endParaRPr lang="en-GB"/>
        </a:p>
      </dgm:t>
    </dgm:pt>
    <dgm:pt modelId="{248BEE28-6460-4354-9AE0-10069B7620CC}" type="sibTrans" cxnId="{74CF225F-3143-4507-BA9D-78579114EF19}">
      <dgm:prSet/>
      <dgm:spPr/>
      <dgm:t>
        <a:bodyPr/>
        <a:lstStyle/>
        <a:p>
          <a:endParaRPr lang="en-GB"/>
        </a:p>
      </dgm:t>
    </dgm:pt>
    <dgm:pt modelId="{219D8DFF-13A1-44B6-BC1D-5F375B49CE1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What’s needed?</a:t>
          </a:r>
          <a:endParaRPr lang="en-GB" b="1" dirty="0"/>
        </a:p>
      </dgm:t>
    </dgm:pt>
    <dgm:pt modelId="{B50B679D-F3AD-4DDD-A073-E9DF5EE18453}" type="parTrans" cxnId="{C333B2C0-0AB2-4519-97F3-29CBFC4642C9}">
      <dgm:prSet/>
      <dgm:spPr/>
      <dgm:t>
        <a:bodyPr/>
        <a:lstStyle/>
        <a:p>
          <a:endParaRPr lang="en-GB"/>
        </a:p>
      </dgm:t>
    </dgm:pt>
    <dgm:pt modelId="{6C807B42-5746-4F4B-9B7B-9D5502CBFEF2}" type="sibTrans" cxnId="{C333B2C0-0AB2-4519-97F3-29CBFC4642C9}">
      <dgm:prSet/>
      <dgm:spPr/>
      <dgm:t>
        <a:bodyPr/>
        <a:lstStyle/>
        <a:p>
          <a:endParaRPr lang="en-GB"/>
        </a:p>
      </dgm:t>
    </dgm:pt>
    <dgm:pt modelId="{A6512114-2FD1-4C93-8055-B7887C34F8B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en-GB" sz="2400" b="0" dirty="0" smtClean="0">
              <a:solidFill>
                <a:schemeClr val="bg1"/>
              </a:solidFill>
            </a:rPr>
            <a:t>Good Business Case</a:t>
          </a:r>
        </a:p>
      </dgm:t>
    </dgm:pt>
    <dgm:pt modelId="{D5FA013E-B65C-4459-A52A-F5552C541F80}" type="sibTrans" cxnId="{B953BC48-8672-4618-98F2-CB79A23188E3}">
      <dgm:prSet/>
      <dgm:spPr/>
      <dgm:t>
        <a:bodyPr/>
        <a:lstStyle/>
        <a:p>
          <a:endParaRPr lang="en-GB"/>
        </a:p>
      </dgm:t>
    </dgm:pt>
    <dgm:pt modelId="{81CB13F8-8047-4680-AC17-21489C662584}" type="parTrans" cxnId="{B953BC48-8672-4618-98F2-CB79A23188E3}">
      <dgm:prSet/>
      <dgm:spPr/>
      <dgm:t>
        <a:bodyPr/>
        <a:lstStyle/>
        <a:p>
          <a:endParaRPr lang="en-GB"/>
        </a:p>
      </dgm:t>
    </dgm:pt>
    <dgm:pt modelId="{D961AE92-52AC-404D-9D0C-B38D8A66CD16}" type="pres">
      <dgm:prSet presAssocID="{A5C8DE9A-65E2-4C60-90A8-8A71B4FFE4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AAD0C-C57B-4F20-81E9-2247FBF046D0}" type="pres">
      <dgm:prSet presAssocID="{219D8DFF-13A1-44B6-BC1D-5F375B49CE1A}" presName="centerShape" presStyleLbl="node0" presStyleIdx="0" presStyleCnt="1"/>
      <dgm:spPr/>
      <dgm:t>
        <a:bodyPr/>
        <a:lstStyle/>
        <a:p>
          <a:endParaRPr lang="en-GB"/>
        </a:p>
      </dgm:t>
    </dgm:pt>
    <dgm:pt modelId="{8FD90040-D279-4EEC-9BF1-330743C39AAC}" type="pres">
      <dgm:prSet presAssocID="{81CB13F8-8047-4680-AC17-21489C662584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BC9CA328-1504-43A6-B9E0-94E78A65182C}" type="pres">
      <dgm:prSet presAssocID="{A6512114-2FD1-4C93-8055-B7887C34F8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449FC-2729-46D2-91BC-6D9BC565EC93}" type="pres">
      <dgm:prSet presAssocID="{D88E8CA2-34FA-4F41-B507-345FB00A2197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56A49F38-FEBD-45E1-9FD8-E16BB92F7BD5}" type="pres">
      <dgm:prSet presAssocID="{D0B3AF59-2992-4FC4-95C6-275AE6C16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3CFFA-67AB-4826-A19B-69A721B72671}" type="pres">
      <dgm:prSet presAssocID="{453AAD30-B9F6-4BE5-BCAE-17B6A85A2F4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8AB3A628-C886-444E-B121-C49BBD2EFAFD}" type="pres">
      <dgm:prSet presAssocID="{5D9AE96A-78EE-42D0-B882-C93FB53A2000}" presName="node" presStyleLbl="node1" presStyleIdx="2" presStyleCnt="4" custRadScaleRad="100202" custRadScaleInc="5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5516E-0754-436E-BD7D-BFE0E1F9648F}" type="pres">
      <dgm:prSet presAssocID="{5A7BC892-EC9E-43A2-8CCF-249A6E4F3712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26E13A1A-835B-4961-B622-3036D4005F20}" type="pres">
      <dgm:prSet presAssocID="{A6D814C6-741D-457C-BB32-AFF85C1C9F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3F52C2-C718-40DA-9AD1-B1FA2F039B7B}" srcId="{219D8DFF-13A1-44B6-BC1D-5F375B49CE1A}" destId="{D0B3AF59-2992-4FC4-95C6-275AE6C1681E}" srcOrd="1" destOrd="0" parTransId="{D88E8CA2-34FA-4F41-B507-345FB00A2197}" sibTransId="{D707AB6B-5DB8-47D6-99FA-19F3F3750F04}"/>
    <dgm:cxn modelId="{ACE07AFD-602B-4FCB-8438-7B2D64DEE177}" type="presOf" srcId="{A6D814C6-741D-457C-BB32-AFF85C1C9F34}" destId="{26E13A1A-835B-4961-B622-3036D4005F20}" srcOrd="0" destOrd="0" presId="urn:microsoft.com/office/officeart/2005/8/layout/radial4"/>
    <dgm:cxn modelId="{598C8421-56BD-426C-8E97-660BC050466F}" type="presOf" srcId="{453AAD30-B9F6-4BE5-BCAE-17B6A85A2F40}" destId="{4A33CFFA-67AB-4826-A19B-69A721B72671}" srcOrd="0" destOrd="0" presId="urn:microsoft.com/office/officeart/2005/8/layout/radial4"/>
    <dgm:cxn modelId="{B953BC48-8672-4618-98F2-CB79A23188E3}" srcId="{219D8DFF-13A1-44B6-BC1D-5F375B49CE1A}" destId="{A6512114-2FD1-4C93-8055-B7887C34F8BC}" srcOrd="0" destOrd="0" parTransId="{81CB13F8-8047-4680-AC17-21489C662584}" sibTransId="{D5FA013E-B65C-4459-A52A-F5552C541F80}"/>
    <dgm:cxn modelId="{74CF225F-3143-4507-BA9D-78579114EF19}" srcId="{219D8DFF-13A1-44B6-BC1D-5F375B49CE1A}" destId="{5D9AE96A-78EE-42D0-B882-C93FB53A2000}" srcOrd="2" destOrd="0" parTransId="{453AAD30-B9F6-4BE5-BCAE-17B6A85A2F40}" sibTransId="{248BEE28-6460-4354-9AE0-10069B7620CC}"/>
    <dgm:cxn modelId="{9BDA4EF1-9906-4C5D-AAFC-E80300C12E95}" type="presOf" srcId="{A6512114-2FD1-4C93-8055-B7887C34F8BC}" destId="{BC9CA328-1504-43A6-B9E0-94E78A65182C}" srcOrd="0" destOrd="0" presId="urn:microsoft.com/office/officeart/2005/8/layout/radial4"/>
    <dgm:cxn modelId="{F46D903C-5DE2-4024-846E-47936B44F504}" type="presOf" srcId="{81CB13F8-8047-4680-AC17-21489C662584}" destId="{8FD90040-D279-4EEC-9BF1-330743C39AAC}" srcOrd="0" destOrd="0" presId="urn:microsoft.com/office/officeart/2005/8/layout/radial4"/>
    <dgm:cxn modelId="{6BB2D622-E5FE-40EC-962F-E367F3ACC79F}" type="presOf" srcId="{A5C8DE9A-65E2-4C60-90A8-8A71B4FFE4FE}" destId="{D961AE92-52AC-404D-9D0C-B38D8A66CD16}" srcOrd="0" destOrd="0" presId="urn:microsoft.com/office/officeart/2005/8/layout/radial4"/>
    <dgm:cxn modelId="{C333B2C0-0AB2-4519-97F3-29CBFC4642C9}" srcId="{A5C8DE9A-65E2-4C60-90A8-8A71B4FFE4FE}" destId="{219D8DFF-13A1-44B6-BC1D-5F375B49CE1A}" srcOrd="0" destOrd="0" parTransId="{B50B679D-F3AD-4DDD-A073-E9DF5EE18453}" sibTransId="{6C807B42-5746-4F4B-9B7B-9D5502CBFEF2}"/>
    <dgm:cxn modelId="{AD47C5EC-CEEB-4963-A521-FE24F235EEA3}" srcId="{219D8DFF-13A1-44B6-BC1D-5F375B49CE1A}" destId="{A6D814C6-741D-457C-BB32-AFF85C1C9F34}" srcOrd="3" destOrd="0" parTransId="{5A7BC892-EC9E-43A2-8CCF-249A6E4F3712}" sibTransId="{4C43D340-86FE-444E-985A-7531B948F306}"/>
    <dgm:cxn modelId="{00DFE64E-86F1-485A-BD2D-1F41DB36285E}" type="presOf" srcId="{5A7BC892-EC9E-43A2-8CCF-249A6E4F3712}" destId="{24C5516E-0754-436E-BD7D-BFE0E1F9648F}" srcOrd="0" destOrd="0" presId="urn:microsoft.com/office/officeart/2005/8/layout/radial4"/>
    <dgm:cxn modelId="{269E272E-DFE0-4F24-A40F-2BDC46C21494}" type="presOf" srcId="{219D8DFF-13A1-44B6-BC1D-5F375B49CE1A}" destId="{785AAD0C-C57B-4F20-81E9-2247FBF046D0}" srcOrd="0" destOrd="0" presId="urn:microsoft.com/office/officeart/2005/8/layout/radial4"/>
    <dgm:cxn modelId="{032F90F8-FCE9-490B-894D-98A48D0944A2}" type="presOf" srcId="{5D9AE96A-78EE-42D0-B882-C93FB53A2000}" destId="{8AB3A628-C886-444E-B121-C49BBD2EFAFD}" srcOrd="0" destOrd="0" presId="urn:microsoft.com/office/officeart/2005/8/layout/radial4"/>
    <dgm:cxn modelId="{D8129005-6AB4-4508-B793-B2159C654265}" type="presOf" srcId="{D88E8CA2-34FA-4F41-B507-345FB00A2197}" destId="{0EE449FC-2729-46D2-91BC-6D9BC565EC93}" srcOrd="0" destOrd="0" presId="urn:microsoft.com/office/officeart/2005/8/layout/radial4"/>
    <dgm:cxn modelId="{89466470-B446-4C38-B7ED-2042479EF99A}" type="presOf" srcId="{D0B3AF59-2992-4FC4-95C6-275AE6C1681E}" destId="{56A49F38-FEBD-45E1-9FD8-E16BB92F7BD5}" srcOrd="0" destOrd="0" presId="urn:microsoft.com/office/officeart/2005/8/layout/radial4"/>
    <dgm:cxn modelId="{61A6B522-6283-479E-BE73-5165912424B0}" type="presParOf" srcId="{D961AE92-52AC-404D-9D0C-B38D8A66CD16}" destId="{785AAD0C-C57B-4F20-81E9-2247FBF046D0}" srcOrd="0" destOrd="0" presId="urn:microsoft.com/office/officeart/2005/8/layout/radial4"/>
    <dgm:cxn modelId="{6EF6B732-68F5-4B27-902F-F71FAB40EB06}" type="presParOf" srcId="{D961AE92-52AC-404D-9D0C-B38D8A66CD16}" destId="{8FD90040-D279-4EEC-9BF1-330743C39AAC}" srcOrd="1" destOrd="0" presId="urn:microsoft.com/office/officeart/2005/8/layout/radial4"/>
    <dgm:cxn modelId="{23903E33-9B15-4D4D-8FCE-6E3343289B22}" type="presParOf" srcId="{D961AE92-52AC-404D-9D0C-B38D8A66CD16}" destId="{BC9CA328-1504-43A6-B9E0-94E78A65182C}" srcOrd="2" destOrd="0" presId="urn:microsoft.com/office/officeart/2005/8/layout/radial4"/>
    <dgm:cxn modelId="{9F257ED4-5A8E-4B77-9CEA-0D30ED3ECAC9}" type="presParOf" srcId="{D961AE92-52AC-404D-9D0C-B38D8A66CD16}" destId="{0EE449FC-2729-46D2-91BC-6D9BC565EC93}" srcOrd="3" destOrd="0" presId="urn:microsoft.com/office/officeart/2005/8/layout/radial4"/>
    <dgm:cxn modelId="{94D04A00-AC30-442B-9C95-D34E61651206}" type="presParOf" srcId="{D961AE92-52AC-404D-9D0C-B38D8A66CD16}" destId="{56A49F38-FEBD-45E1-9FD8-E16BB92F7BD5}" srcOrd="4" destOrd="0" presId="urn:microsoft.com/office/officeart/2005/8/layout/radial4"/>
    <dgm:cxn modelId="{9840EB38-7861-454A-84D6-DF333BFC48AA}" type="presParOf" srcId="{D961AE92-52AC-404D-9D0C-B38D8A66CD16}" destId="{4A33CFFA-67AB-4826-A19B-69A721B72671}" srcOrd="5" destOrd="0" presId="urn:microsoft.com/office/officeart/2005/8/layout/radial4"/>
    <dgm:cxn modelId="{5F1F4450-CF3F-41E1-8618-0C21196D7455}" type="presParOf" srcId="{D961AE92-52AC-404D-9D0C-B38D8A66CD16}" destId="{8AB3A628-C886-444E-B121-C49BBD2EFAFD}" srcOrd="6" destOrd="0" presId="urn:microsoft.com/office/officeart/2005/8/layout/radial4"/>
    <dgm:cxn modelId="{8A945ADD-41D8-4477-B08E-3EA3BDA61598}" type="presParOf" srcId="{D961AE92-52AC-404D-9D0C-B38D8A66CD16}" destId="{24C5516E-0754-436E-BD7D-BFE0E1F9648F}" srcOrd="7" destOrd="0" presId="urn:microsoft.com/office/officeart/2005/8/layout/radial4"/>
    <dgm:cxn modelId="{3917BCFF-252E-40FB-A59A-99846AE9CF22}" type="presParOf" srcId="{D961AE92-52AC-404D-9D0C-B38D8A66CD16}" destId="{26E13A1A-835B-4961-B622-3036D4005F2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BCF8AAC3-FF20-46C4-89A1-BFAFBCFC983E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AEEC128B-24EC-4CBE-962F-259B977F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On Sunday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April 2014 there was a two page spread in the Observer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3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Painters are exposed to solvents and other chemicals in paints,</a:t>
            </a:r>
            <a:r>
              <a:rPr lang="en-GB" baseline="0" dirty="0" smtClean="0"/>
              <a:t> thinners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Potential respiratory health issues include asthma and cancer (6 to 7% of cases of cancer in construction due to painting)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2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http://turnerfox.co.uk/employers/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02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BOHS will collaborate with a number of other bodies and stakeholders, making the best available use of resources to tackle head-on this serious issue of occupational disease.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47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2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2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88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4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50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4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6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91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49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slides one for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24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BOHS will collaborate with a number of other bodies and stakeholders, making the best available use of resources to tackle head-on this serious issue of occupational disease.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33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Split into 2</a:t>
            </a:r>
          </a:p>
          <a:p>
            <a:r>
              <a:rPr lang="en-GB" dirty="0" smtClean="0"/>
              <a:t>Blobs own slide – start with blobs</a:t>
            </a:r>
          </a:p>
          <a:p>
            <a:r>
              <a:rPr lang="en-GB" dirty="0" smtClean="0"/>
              <a:t>Add more boxes for</a:t>
            </a:r>
            <a:r>
              <a:rPr lang="en-GB" baseline="0" dirty="0" smtClean="0"/>
              <a:t> each thing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32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Following on from the launch we will be holding a series of Regional Meetings around the UK</a:t>
            </a:r>
          </a:p>
          <a:p>
            <a:endParaRPr lang="en-GB" dirty="0" smtClean="0"/>
          </a:p>
          <a:p>
            <a:r>
              <a:rPr lang="en-GB" dirty="0" smtClean="0"/>
              <a:t>Details to follow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05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We’ll be holding a National Conference focusing on best practice</a:t>
            </a:r>
            <a:r>
              <a:rPr lang="en-GB" baseline="0" dirty="0" smtClean="0"/>
              <a:t> of occupational health and hygiene in the construction industry in October 2015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 opportunity to find out “who’s doing well” and how they are doing it and discuss innovative ideas.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More details will follow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02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Join us</a:t>
            </a:r>
          </a:p>
          <a:p>
            <a:endParaRPr lang="en-GB" dirty="0" smtClean="0"/>
          </a:p>
          <a:p>
            <a:r>
              <a:rPr lang="en-GB" dirty="0" smtClean="0"/>
              <a:t>Help the construction industry to Breathe</a:t>
            </a:r>
            <a:r>
              <a:rPr lang="en-GB" baseline="0" dirty="0" smtClean="0"/>
              <a:t> freely!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5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it’s not just about fatalities</a:t>
            </a:r>
          </a:p>
          <a:p>
            <a:endParaRPr lang="en-GB" dirty="0" smtClean="0"/>
          </a:p>
          <a:p>
            <a:r>
              <a:rPr lang="en-GB" dirty="0" smtClean="0"/>
              <a:t>Occupational disease affects quality of life</a:t>
            </a:r>
          </a:p>
          <a:p>
            <a:endParaRPr lang="en-GB" dirty="0" smtClean="0"/>
          </a:p>
          <a:p>
            <a:r>
              <a:rPr lang="en-GB" dirty="0" smtClean="0"/>
              <a:t>According to the HSE over a million people believe their health has been affected by their work</a:t>
            </a:r>
          </a:p>
          <a:p>
            <a:endParaRPr lang="en-GB" dirty="0" smtClean="0"/>
          </a:p>
          <a:p>
            <a:r>
              <a:rPr lang="en-GB" dirty="0" smtClean="0"/>
              <a:t>Many of these diseases are caused by the “traditional” agents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2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compares with an average of 53 over the previous five years</a:t>
            </a:r>
          </a:p>
          <a:p>
            <a:endParaRPr lang="en-GB" dirty="0" smtClean="0"/>
          </a:p>
          <a:p>
            <a:r>
              <a:rPr lang="en-GB" dirty="0" smtClean="0"/>
              <a:t>Although it accounts for only about 5% of the employees in Britain it accounts for 27% of fatal injuries to employees and 10% of reported major injuries.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1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compares with an average of 53 over the previous five years</a:t>
            </a:r>
          </a:p>
          <a:p>
            <a:endParaRPr lang="en-GB" dirty="0" smtClean="0"/>
          </a:p>
          <a:p>
            <a:r>
              <a:rPr lang="en-GB" dirty="0" smtClean="0"/>
              <a:t>Although it accounts for only about 5% of the employees in Britain it accounts for 27% of fatal injuries to employees and 10% of reported major injuries.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compares with an average of 53 over the previous five years</a:t>
            </a:r>
          </a:p>
          <a:p>
            <a:endParaRPr lang="en-GB" dirty="0" smtClean="0"/>
          </a:p>
          <a:p>
            <a:r>
              <a:rPr lang="en-GB" dirty="0" smtClean="0"/>
              <a:t>Although it accounts for only about 5% of the employees in Britain it accounts for 27% of fatal injuries to employees and 10% of reported major injuries.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6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Source: HSE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9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Approx 1000 cases of cancer every year due to exposure to DEEs at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128B-24EC-4CBE-962F-259B977FC27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2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2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9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57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4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8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6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9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1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8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8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33B77-23E5-4861-ABA6-0F36AD1283D2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DA3F7B-9A52-460B-A661-E5956CC50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6372" y="6021288"/>
            <a:ext cx="9160371" cy="843997"/>
          </a:xfrm>
          <a:prstGeom prst="rect">
            <a:avLst/>
          </a:prstGeom>
          <a:solidFill>
            <a:srgbClr val="0472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7296"/>
              </a:solidFill>
            </a:endParaRPr>
          </a:p>
        </p:txBody>
      </p:sp>
      <p:pic>
        <p:nvPicPr>
          <p:cNvPr id="11" name="Picture 10" descr="BOHS-Silver-CMYK-horizontal-lockup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93" y="6021288"/>
            <a:ext cx="2940227" cy="8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reathefreely.org.uk/index.html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HS PPT cover 1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217024" cy="6877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010" y="2454074"/>
            <a:ext cx="80063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Awareness of Occupational Hygiene</a:t>
            </a:r>
          </a:p>
          <a:p>
            <a:endParaRPr lang="en-GB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Mike Slater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BOHS President 2014/15</a:t>
            </a:r>
          </a:p>
          <a:p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/>
              <a:t>Strategy</a:t>
            </a:r>
            <a:endParaRPr lang="en-GB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Respiratory disease</a:t>
            </a:r>
          </a:p>
          <a:p>
            <a:r>
              <a:rPr lang="en-GB" sz="4400" dirty="0" smtClean="0"/>
              <a:t>Target ONE industry sector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375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1600200"/>
            <a:ext cx="4339771" cy="4525963"/>
          </a:xfrm>
        </p:spPr>
        <p:txBody>
          <a:bodyPr/>
          <a:lstStyle/>
          <a:p>
            <a:pPr marL="0" indent="0">
              <a:buNone/>
            </a:pPr>
            <a:r>
              <a:rPr lang="en-GB" sz="5400" dirty="0" smtClean="0"/>
              <a:t>Why Construction?</a:t>
            </a:r>
            <a:endParaRPr lang="en-GB" sz="5400" dirty="0"/>
          </a:p>
        </p:txBody>
      </p:sp>
      <p:pic>
        <p:nvPicPr>
          <p:cNvPr id="76802" name="Picture 2" descr="C:\Users\Mike\AppData\Local\Microsoft\Windows\Temporary Internet Files\Content.IE5\87R5A7NK\MP900438757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54855" y="0"/>
            <a:ext cx="4589145" cy="6042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4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387531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About </a:t>
            </a:r>
            <a:r>
              <a:rPr lang="en-GB" sz="4000" b="1" dirty="0" smtClean="0">
                <a:solidFill>
                  <a:srgbClr val="FF0000"/>
                </a:solidFill>
              </a:rPr>
              <a:t>5 500 </a:t>
            </a:r>
            <a:r>
              <a:rPr lang="en-GB" sz="4000" dirty="0" smtClean="0"/>
              <a:t>new occupational cancer cases in construction every year</a:t>
            </a:r>
          </a:p>
        </p:txBody>
      </p:sp>
      <p:pic>
        <p:nvPicPr>
          <p:cNvPr id="76802" name="Picture 2" descr="C:\Users\Mike\AppData\Local\Microsoft\Windows\Temporary Internet Files\Content.IE5\87R5A7NK\MP900438757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54855" y="0"/>
            <a:ext cx="4589145" cy="6042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2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over </a:t>
            </a:r>
            <a:r>
              <a:rPr lang="en-GB" sz="4000" b="1" dirty="0" smtClean="0">
                <a:solidFill>
                  <a:srgbClr val="FF0000"/>
                </a:solidFill>
              </a:rPr>
              <a:t>500</a:t>
            </a:r>
            <a:r>
              <a:rPr lang="en-GB" sz="4000" dirty="0" smtClean="0"/>
              <a:t> workers believed to die from exposure to silica dust every year</a:t>
            </a:r>
          </a:p>
        </p:txBody>
      </p:sp>
      <p:pic>
        <p:nvPicPr>
          <p:cNvPr id="4" name="Picture 2" descr="C:\Users\Mike\AppData\Local\Microsoft\Windows\Temporary Internet Files\Content.IE5\87R5A7NK\MP900438757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54855" y="0"/>
            <a:ext cx="4589145" cy="6042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6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76 000 </a:t>
            </a:r>
            <a:r>
              <a:rPr lang="en-GB" sz="4000" dirty="0" smtClean="0"/>
              <a:t>cases of work-related ill health</a:t>
            </a:r>
            <a:endParaRPr lang="en-GB" sz="4000" dirty="0"/>
          </a:p>
        </p:txBody>
      </p:sp>
      <p:pic>
        <p:nvPicPr>
          <p:cNvPr id="76802" name="Picture 2" descr="C:\Users\Mike\AppData\Local\Microsoft\Windows\Temporary Internet Files\Content.IE5\87R5A7NK\MP900438757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54855" y="0"/>
            <a:ext cx="4589145" cy="6042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9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hotos\Work\Kerb high resolution images\dust_cloud_bad_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85"/>
          <a:stretch>
            <a:fillRect/>
          </a:stretch>
        </p:blipFill>
        <p:spPr bwMode="auto">
          <a:xfrm>
            <a:off x="-123014" y="0"/>
            <a:ext cx="9818556" cy="7429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H:\GARY\PRESENT\jpegasb\sprayandp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584" y="0"/>
            <a:ext cx="9733584" cy="68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hotos\Work\Clients\Truline\P10909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c/cb/Automobile_exhaust_ga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58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6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Stick Welding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4211" name="Picture 3" descr="C:\Users\Mike\AppData\Local\Microsoft\Windows\Temporary Internet Files\Content.IE5\27JI3DLB\MP9002160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504" y="-141667"/>
            <a:ext cx="45034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7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uk map with flag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480" y="1188720"/>
            <a:ext cx="3779520" cy="4251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231315"/>
            <a:ext cx="48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 smtClean="0"/>
              <a:t>Approximately </a:t>
            </a:r>
            <a:r>
              <a:rPr lang="en-GB" sz="4000" b="1" dirty="0" smtClean="0">
                <a:solidFill>
                  <a:srgbClr val="C00000"/>
                </a:solidFill>
              </a:rPr>
              <a:t>13,000</a:t>
            </a:r>
            <a:r>
              <a:rPr lang="en-GB" sz="4000" b="1" dirty="0" smtClean="0"/>
              <a:t> </a:t>
            </a:r>
            <a:r>
              <a:rPr lang="en-GB" sz="4000" dirty="0" smtClean="0"/>
              <a:t>deaths each year due to occupational diseases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964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6" name="Picture 2" descr="C:\Users\Mike\Documents\My Dropbox\NHS Highland\Photos\999_FUJI_DSCF5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4570" y="0"/>
            <a:ext cx="459486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8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hotos\Work\Kerb high resolution images\dust_cloud_bad_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85"/>
          <a:stretch>
            <a:fillRect/>
          </a:stretch>
        </p:blipFill>
        <p:spPr bwMode="auto">
          <a:xfrm>
            <a:off x="-123014" y="0"/>
            <a:ext cx="9818556" cy="74293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115" y="4225119"/>
            <a:ext cx="8839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Convert the </a:t>
            </a:r>
            <a:r>
              <a:rPr lang="en-GB" sz="4800" b="1" i="1" dirty="0" smtClean="0">
                <a:solidFill>
                  <a:srgbClr val="FFFF00"/>
                </a:solidFill>
              </a:rPr>
              <a:t>need</a:t>
            </a:r>
            <a:r>
              <a:rPr lang="en-GB" sz="4800" b="1" dirty="0" smtClean="0">
                <a:solidFill>
                  <a:srgbClr val="FFFF00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for preventative ill-health solutions into </a:t>
            </a:r>
            <a:r>
              <a:rPr lang="en-GB" sz="4800" b="1" i="1" dirty="0" smtClean="0">
                <a:solidFill>
                  <a:srgbClr val="FFFF00"/>
                </a:solidFill>
              </a:rPr>
              <a:t>demand</a:t>
            </a:r>
            <a:endParaRPr lang="en-GB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nerfox.co.uk/images/employ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398"/>
            <a:ext cx="9144000" cy="36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7657" y="1024391"/>
            <a:ext cx="7808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Employers </a:t>
            </a:r>
            <a:r>
              <a:rPr lang="en-GB" sz="3600" dirty="0" smtClean="0"/>
              <a:t>have the key role to play in minimising health risks at work.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72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4618" y="1089184"/>
            <a:ext cx="7216859" cy="4934717"/>
            <a:chOff x="1530633" y="1109055"/>
            <a:chExt cx="6295826" cy="4406233"/>
          </a:xfrm>
        </p:grpSpPr>
        <p:sp>
          <p:nvSpPr>
            <p:cNvPr id="79" name="Freeform 78"/>
            <p:cNvSpPr/>
            <p:nvPr/>
          </p:nvSpPr>
          <p:spPr>
            <a:xfrm>
              <a:off x="3983547" y="3047549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BOHS</a:t>
              </a:r>
              <a:endParaRPr lang="en-GB" sz="1600" kern="1200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983547" y="4346578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Media partners</a:t>
              </a:r>
              <a:endParaRPr lang="en-GB" sz="1600" kern="1200" dirty="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757090" y="3697064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Construction companies</a:t>
              </a:r>
              <a:endParaRPr lang="en-GB" sz="1600" kern="1200" dirty="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83547" y="1769687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Trade Unions</a:t>
              </a:r>
              <a:endParaRPr lang="en-GB" sz="1600" kern="1200" dirty="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530633" y="3047549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Trades associations</a:t>
              </a:r>
              <a:endParaRPr lang="en-GB" sz="1600" kern="1200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757090" y="2419201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Construction clients</a:t>
              </a:r>
              <a:endParaRPr lang="en-GB" sz="1600" kern="1200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210004" y="3697064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Other professional bodies</a:t>
              </a:r>
              <a:endParaRPr lang="en-GB" sz="1600" kern="1200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210004" y="2419201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HSE</a:t>
              </a:r>
              <a:endParaRPr lang="en-GB" sz="1600" kern="1200" dirty="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436461" y="3047549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Relevant charities</a:t>
              </a:r>
              <a:endParaRPr lang="en-GB" sz="1600" kern="1200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210004" y="1109055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Politicians</a:t>
              </a:r>
              <a:endParaRPr lang="en-GB" sz="1600" kern="1200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530633" y="4325412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Commercial providers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9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9950284"/>
              </p:ext>
            </p:extLst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85401229"/>
              </p:ext>
            </p:extLst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5550024"/>
              </p:ext>
            </p:extLst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6173374"/>
              </p:ext>
            </p:extLst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3575" y="959370"/>
            <a:ext cx="4736891" cy="4362137"/>
            <a:chOff x="0" y="0"/>
            <a:chExt cx="5604393" cy="4510088"/>
          </a:xfrm>
        </p:grpSpPr>
        <p:sp>
          <p:nvSpPr>
            <p:cNvPr id="3" name="Freeform 2"/>
            <p:cNvSpPr/>
            <p:nvPr/>
          </p:nvSpPr>
          <p:spPr>
            <a:xfrm flipH="1">
              <a:off x="0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 flipH="1">
              <a:off x="0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 flipH="1">
              <a:off x="0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0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0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575187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575187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575187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575187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575187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1135626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1135626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1135626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1135626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1135626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1710813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1710813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1710813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1710813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1710813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2271251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2271251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2271251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2271251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2271251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2831690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 flipH="1">
              <a:off x="2831690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2831690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831690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2831690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3406877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3406877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 flipH="1">
              <a:off x="3406877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3406877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3406877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3967316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3967316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3967316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3967316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3967316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4527755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 flipH="1">
              <a:off x="4527755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4527755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4527755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4527755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5102942" y="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5102942" y="9144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5102942" y="18288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5102942" y="27432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 flipH="1">
              <a:off x="5102942" y="3657600"/>
              <a:ext cx="501451" cy="850998"/>
            </a:xfrm>
            <a:custGeom>
              <a:avLst/>
              <a:gdLst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381000 w 2505075"/>
                <a:gd name="connsiteY43" fmla="*/ 1533525 h 4953000"/>
                <a:gd name="connsiteX0" fmla="*/ 85725 w 2505075"/>
                <a:gd name="connsiteY0" fmla="*/ 21050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381000 w 2505075"/>
                <a:gd name="connsiteY42" fmla="*/ 1533525 h 4953000"/>
                <a:gd name="connsiteX43" fmla="*/ 428625 w 2505075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428625 w 2552700"/>
                <a:gd name="connsiteY42" fmla="*/ 1533525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476250 w 2552700"/>
                <a:gd name="connsiteY43" fmla="*/ 2019300 h 4953000"/>
                <a:gd name="connsiteX0" fmla="*/ 0 w 2552700"/>
                <a:gd name="connsiteY0" fmla="*/ 1762125 h 4953000"/>
                <a:gd name="connsiteX1" fmla="*/ 733425 w 2552700"/>
                <a:gd name="connsiteY1" fmla="*/ 923925 h 4953000"/>
                <a:gd name="connsiteX2" fmla="*/ 1123950 w 2552700"/>
                <a:gd name="connsiteY2" fmla="*/ 923925 h 4953000"/>
                <a:gd name="connsiteX3" fmla="*/ 1123950 w 2552700"/>
                <a:gd name="connsiteY3" fmla="*/ 857250 h 4953000"/>
                <a:gd name="connsiteX4" fmla="*/ 1028700 w 2552700"/>
                <a:gd name="connsiteY4" fmla="*/ 790575 h 4953000"/>
                <a:gd name="connsiteX5" fmla="*/ 942975 w 2552700"/>
                <a:gd name="connsiteY5" fmla="*/ 723900 h 4953000"/>
                <a:gd name="connsiteX6" fmla="*/ 885825 w 2552700"/>
                <a:gd name="connsiteY6" fmla="*/ 647700 h 4953000"/>
                <a:gd name="connsiteX7" fmla="*/ 847725 w 2552700"/>
                <a:gd name="connsiteY7" fmla="*/ 495300 h 4953000"/>
                <a:gd name="connsiteX8" fmla="*/ 847725 w 2552700"/>
                <a:gd name="connsiteY8" fmla="*/ 361950 h 4953000"/>
                <a:gd name="connsiteX9" fmla="*/ 895350 w 2552700"/>
                <a:gd name="connsiteY9" fmla="*/ 238125 h 4953000"/>
                <a:gd name="connsiteX10" fmla="*/ 952500 w 2552700"/>
                <a:gd name="connsiteY10" fmla="*/ 133350 h 4953000"/>
                <a:gd name="connsiteX11" fmla="*/ 1047750 w 2552700"/>
                <a:gd name="connsiteY11" fmla="*/ 66675 h 4953000"/>
                <a:gd name="connsiteX12" fmla="*/ 1133475 w 2552700"/>
                <a:gd name="connsiteY12" fmla="*/ 19050 h 4953000"/>
                <a:gd name="connsiteX13" fmla="*/ 1247775 w 2552700"/>
                <a:gd name="connsiteY13" fmla="*/ 0 h 4953000"/>
                <a:gd name="connsiteX14" fmla="*/ 1343025 w 2552700"/>
                <a:gd name="connsiteY14" fmla="*/ 0 h 4953000"/>
                <a:gd name="connsiteX15" fmla="*/ 1495425 w 2552700"/>
                <a:gd name="connsiteY15" fmla="*/ 57150 h 4953000"/>
                <a:gd name="connsiteX16" fmla="*/ 1552575 w 2552700"/>
                <a:gd name="connsiteY16" fmla="*/ 104775 h 4953000"/>
                <a:gd name="connsiteX17" fmla="*/ 1638300 w 2552700"/>
                <a:gd name="connsiteY17" fmla="*/ 180975 h 4953000"/>
                <a:gd name="connsiteX18" fmla="*/ 1695450 w 2552700"/>
                <a:gd name="connsiteY18" fmla="*/ 266700 h 4953000"/>
                <a:gd name="connsiteX19" fmla="*/ 1714500 w 2552700"/>
                <a:gd name="connsiteY19" fmla="*/ 342900 h 4953000"/>
                <a:gd name="connsiteX20" fmla="*/ 1714500 w 2552700"/>
                <a:gd name="connsiteY20" fmla="*/ 485775 h 4953000"/>
                <a:gd name="connsiteX21" fmla="*/ 1676400 w 2552700"/>
                <a:gd name="connsiteY21" fmla="*/ 609600 h 4953000"/>
                <a:gd name="connsiteX22" fmla="*/ 1590675 w 2552700"/>
                <a:gd name="connsiteY22" fmla="*/ 742950 h 4953000"/>
                <a:gd name="connsiteX23" fmla="*/ 1533525 w 2552700"/>
                <a:gd name="connsiteY23" fmla="*/ 790575 h 4953000"/>
                <a:gd name="connsiteX24" fmla="*/ 1438275 w 2552700"/>
                <a:gd name="connsiteY24" fmla="*/ 838200 h 4953000"/>
                <a:gd name="connsiteX25" fmla="*/ 1438275 w 2552700"/>
                <a:gd name="connsiteY25" fmla="*/ 838200 h 4953000"/>
                <a:gd name="connsiteX26" fmla="*/ 1447800 w 2552700"/>
                <a:gd name="connsiteY26" fmla="*/ 914400 h 4953000"/>
                <a:gd name="connsiteX27" fmla="*/ 1828800 w 2552700"/>
                <a:gd name="connsiteY27" fmla="*/ 914400 h 4953000"/>
                <a:gd name="connsiteX28" fmla="*/ 2428875 w 2552700"/>
                <a:gd name="connsiteY28" fmla="*/ 2114550 h 4953000"/>
                <a:gd name="connsiteX29" fmla="*/ 2552700 w 2552700"/>
                <a:gd name="connsiteY29" fmla="*/ 2390775 h 4953000"/>
                <a:gd name="connsiteX30" fmla="*/ 2219325 w 2552700"/>
                <a:gd name="connsiteY30" fmla="*/ 2562225 h 4953000"/>
                <a:gd name="connsiteX31" fmla="*/ 1781175 w 2552700"/>
                <a:gd name="connsiteY31" fmla="*/ 1666875 h 4953000"/>
                <a:gd name="connsiteX32" fmla="*/ 1685925 w 2552700"/>
                <a:gd name="connsiteY32" fmla="*/ 2695575 h 4953000"/>
                <a:gd name="connsiteX33" fmla="*/ 2238375 w 2552700"/>
                <a:gd name="connsiteY33" fmla="*/ 4933950 h 4953000"/>
                <a:gd name="connsiteX34" fmla="*/ 1695450 w 2552700"/>
                <a:gd name="connsiteY34" fmla="*/ 4933950 h 4953000"/>
                <a:gd name="connsiteX35" fmla="*/ 1276350 w 2552700"/>
                <a:gd name="connsiteY35" fmla="*/ 3324225 h 4953000"/>
                <a:gd name="connsiteX36" fmla="*/ 876300 w 2552700"/>
                <a:gd name="connsiteY36" fmla="*/ 4943475 h 4953000"/>
                <a:gd name="connsiteX37" fmla="*/ 323850 w 2552700"/>
                <a:gd name="connsiteY37" fmla="*/ 4953000 h 4953000"/>
                <a:gd name="connsiteX38" fmla="*/ 885825 w 2552700"/>
                <a:gd name="connsiteY38" fmla="*/ 2686050 h 4953000"/>
                <a:gd name="connsiteX39" fmla="*/ 781050 w 2552700"/>
                <a:gd name="connsiteY39" fmla="*/ 1685925 h 4953000"/>
                <a:gd name="connsiteX40" fmla="*/ 361950 w 2552700"/>
                <a:gd name="connsiteY40" fmla="*/ 2552700 h 4953000"/>
                <a:gd name="connsiteX41" fmla="*/ 47625 w 2552700"/>
                <a:gd name="connsiteY41" fmla="*/ 2295525 h 4953000"/>
                <a:gd name="connsiteX42" fmla="*/ 190500 w 2552700"/>
                <a:gd name="connsiteY42" fmla="*/ 2076450 h 4953000"/>
                <a:gd name="connsiteX43" fmla="*/ 381000 w 2552700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43" fmla="*/ 333375 w 2505075"/>
                <a:gd name="connsiteY43" fmla="*/ 17716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42" fmla="*/ 142875 w 2505075"/>
                <a:gd name="connsiteY42" fmla="*/ 2076450 h 4953000"/>
                <a:gd name="connsiteX0" fmla="*/ 266700 w 2505075"/>
                <a:gd name="connsiteY0" fmla="*/ 1676400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19050 w 2505075"/>
                <a:gd name="connsiteY0" fmla="*/ 2219325 h 4953000"/>
                <a:gd name="connsiteX1" fmla="*/ 685800 w 2505075"/>
                <a:gd name="connsiteY1" fmla="*/ 923925 h 4953000"/>
                <a:gd name="connsiteX2" fmla="*/ 1076325 w 2505075"/>
                <a:gd name="connsiteY2" fmla="*/ 923925 h 4953000"/>
                <a:gd name="connsiteX3" fmla="*/ 1076325 w 2505075"/>
                <a:gd name="connsiteY3" fmla="*/ 857250 h 4953000"/>
                <a:gd name="connsiteX4" fmla="*/ 981075 w 2505075"/>
                <a:gd name="connsiteY4" fmla="*/ 790575 h 4953000"/>
                <a:gd name="connsiteX5" fmla="*/ 895350 w 2505075"/>
                <a:gd name="connsiteY5" fmla="*/ 723900 h 4953000"/>
                <a:gd name="connsiteX6" fmla="*/ 838200 w 2505075"/>
                <a:gd name="connsiteY6" fmla="*/ 647700 h 4953000"/>
                <a:gd name="connsiteX7" fmla="*/ 800100 w 2505075"/>
                <a:gd name="connsiteY7" fmla="*/ 495300 h 4953000"/>
                <a:gd name="connsiteX8" fmla="*/ 800100 w 2505075"/>
                <a:gd name="connsiteY8" fmla="*/ 361950 h 4953000"/>
                <a:gd name="connsiteX9" fmla="*/ 847725 w 2505075"/>
                <a:gd name="connsiteY9" fmla="*/ 238125 h 4953000"/>
                <a:gd name="connsiteX10" fmla="*/ 904875 w 2505075"/>
                <a:gd name="connsiteY10" fmla="*/ 133350 h 4953000"/>
                <a:gd name="connsiteX11" fmla="*/ 1000125 w 2505075"/>
                <a:gd name="connsiteY11" fmla="*/ 66675 h 4953000"/>
                <a:gd name="connsiteX12" fmla="*/ 1085850 w 2505075"/>
                <a:gd name="connsiteY12" fmla="*/ 19050 h 4953000"/>
                <a:gd name="connsiteX13" fmla="*/ 1200150 w 2505075"/>
                <a:gd name="connsiteY13" fmla="*/ 0 h 4953000"/>
                <a:gd name="connsiteX14" fmla="*/ 1295400 w 2505075"/>
                <a:gd name="connsiteY14" fmla="*/ 0 h 4953000"/>
                <a:gd name="connsiteX15" fmla="*/ 1447800 w 2505075"/>
                <a:gd name="connsiteY15" fmla="*/ 57150 h 4953000"/>
                <a:gd name="connsiteX16" fmla="*/ 1504950 w 2505075"/>
                <a:gd name="connsiteY16" fmla="*/ 104775 h 4953000"/>
                <a:gd name="connsiteX17" fmla="*/ 1590675 w 2505075"/>
                <a:gd name="connsiteY17" fmla="*/ 180975 h 4953000"/>
                <a:gd name="connsiteX18" fmla="*/ 1647825 w 2505075"/>
                <a:gd name="connsiteY18" fmla="*/ 266700 h 4953000"/>
                <a:gd name="connsiteX19" fmla="*/ 1666875 w 2505075"/>
                <a:gd name="connsiteY19" fmla="*/ 342900 h 4953000"/>
                <a:gd name="connsiteX20" fmla="*/ 1666875 w 2505075"/>
                <a:gd name="connsiteY20" fmla="*/ 485775 h 4953000"/>
                <a:gd name="connsiteX21" fmla="*/ 1628775 w 2505075"/>
                <a:gd name="connsiteY21" fmla="*/ 609600 h 4953000"/>
                <a:gd name="connsiteX22" fmla="*/ 1543050 w 2505075"/>
                <a:gd name="connsiteY22" fmla="*/ 742950 h 4953000"/>
                <a:gd name="connsiteX23" fmla="*/ 1485900 w 2505075"/>
                <a:gd name="connsiteY23" fmla="*/ 790575 h 4953000"/>
                <a:gd name="connsiteX24" fmla="*/ 1390650 w 2505075"/>
                <a:gd name="connsiteY24" fmla="*/ 838200 h 4953000"/>
                <a:gd name="connsiteX25" fmla="*/ 1390650 w 2505075"/>
                <a:gd name="connsiteY25" fmla="*/ 838200 h 4953000"/>
                <a:gd name="connsiteX26" fmla="*/ 1400175 w 2505075"/>
                <a:gd name="connsiteY26" fmla="*/ 914400 h 4953000"/>
                <a:gd name="connsiteX27" fmla="*/ 1781175 w 2505075"/>
                <a:gd name="connsiteY27" fmla="*/ 914400 h 4953000"/>
                <a:gd name="connsiteX28" fmla="*/ 2381250 w 2505075"/>
                <a:gd name="connsiteY28" fmla="*/ 2114550 h 4953000"/>
                <a:gd name="connsiteX29" fmla="*/ 2505075 w 2505075"/>
                <a:gd name="connsiteY29" fmla="*/ 2390775 h 4953000"/>
                <a:gd name="connsiteX30" fmla="*/ 2171700 w 2505075"/>
                <a:gd name="connsiteY30" fmla="*/ 2562225 h 4953000"/>
                <a:gd name="connsiteX31" fmla="*/ 1733550 w 2505075"/>
                <a:gd name="connsiteY31" fmla="*/ 1666875 h 4953000"/>
                <a:gd name="connsiteX32" fmla="*/ 1638300 w 2505075"/>
                <a:gd name="connsiteY32" fmla="*/ 2695575 h 4953000"/>
                <a:gd name="connsiteX33" fmla="*/ 2190750 w 2505075"/>
                <a:gd name="connsiteY33" fmla="*/ 4933950 h 4953000"/>
                <a:gd name="connsiteX34" fmla="*/ 1647825 w 2505075"/>
                <a:gd name="connsiteY34" fmla="*/ 4933950 h 4953000"/>
                <a:gd name="connsiteX35" fmla="*/ 1228725 w 2505075"/>
                <a:gd name="connsiteY35" fmla="*/ 3324225 h 4953000"/>
                <a:gd name="connsiteX36" fmla="*/ 828675 w 2505075"/>
                <a:gd name="connsiteY36" fmla="*/ 4943475 h 4953000"/>
                <a:gd name="connsiteX37" fmla="*/ 276225 w 2505075"/>
                <a:gd name="connsiteY37" fmla="*/ 4953000 h 4953000"/>
                <a:gd name="connsiteX38" fmla="*/ 838200 w 2505075"/>
                <a:gd name="connsiteY38" fmla="*/ 2686050 h 4953000"/>
                <a:gd name="connsiteX39" fmla="*/ 733425 w 2505075"/>
                <a:gd name="connsiteY39" fmla="*/ 1685925 h 4953000"/>
                <a:gd name="connsiteX40" fmla="*/ 314325 w 2505075"/>
                <a:gd name="connsiteY40" fmla="*/ 2552700 h 4953000"/>
                <a:gd name="connsiteX41" fmla="*/ 0 w 2505075"/>
                <a:gd name="connsiteY41" fmla="*/ 2295525 h 4953000"/>
                <a:gd name="connsiteX0" fmla="*/ 28575 w 2514600"/>
                <a:gd name="connsiteY0" fmla="*/ 2219325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9525 w 2514600"/>
                <a:gd name="connsiteY0" fmla="*/ 2362200 h 4953000"/>
                <a:gd name="connsiteX1" fmla="*/ 695325 w 2514600"/>
                <a:gd name="connsiteY1" fmla="*/ 923925 h 4953000"/>
                <a:gd name="connsiteX2" fmla="*/ 1085850 w 2514600"/>
                <a:gd name="connsiteY2" fmla="*/ 923925 h 4953000"/>
                <a:gd name="connsiteX3" fmla="*/ 1085850 w 2514600"/>
                <a:gd name="connsiteY3" fmla="*/ 857250 h 4953000"/>
                <a:gd name="connsiteX4" fmla="*/ 990600 w 2514600"/>
                <a:gd name="connsiteY4" fmla="*/ 790575 h 4953000"/>
                <a:gd name="connsiteX5" fmla="*/ 904875 w 2514600"/>
                <a:gd name="connsiteY5" fmla="*/ 723900 h 4953000"/>
                <a:gd name="connsiteX6" fmla="*/ 847725 w 2514600"/>
                <a:gd name="connsiteY6" fmla="*/ 647700 h 4953000"/>
                <a:gd name="connsiteX7" fmla="*/ 809625 w 2514600"/>
                <a:gd name="connsiteY7" fmla="*/ 495300 h 4953000"/>
                <a:gd name="connsiteX8" fmla="*/ 809625 w 2514600"/>
                <a:gd name="connsiteY8" fmla="*/ 361950 h 4953000"/>
                <a:gd name="connsiteX9" fmla="*/ 857250 w 2514600"/>
                <a:gd name="connsiteY9" fmla="*/ 238125 h 4953000"/>
                <a:gd name="connsiteX10" fmla="*/ 914400 w 2514600"/>
                <a:gd name="connsiteY10" fmla="*/ 133350 h 4953000"/>
                <a:gd name="connsiteX11" fmla="*/ 1009650 w 2514600"/>
                <a:gd name="connsiteY11" fmla="*/ 66675 h 4953000"/>
                <a:gd name="connsiteX12" fmla="*/ 1095375 w 2514600"/>
                <a:gd name="connsiteY12" fmla="*/ 19050 h 4953000"/>
                <a:gd name="connsiteX13" fmla="*/ 1209675 w 2514600"/>
                <a:gd name="connsiteY13" fmla="*/ 0 h 4953000"/>
                <a:gd name="connsiteX14" fmla="*/ 1304925 w 2514600"/>
                <a:gd name="connsiteY14" fmla="*/ 0 h 4953000"/>
                <a:gd name="connsiteX15" fmla="*/ 1457325 w 2514600"/>
                <a:gd name="connsiteY15" fmla="*/ 57150 h 4953000"/>
                <a:gd name="connsiteX16" fmla="*/ 1514475 w 2514600"/>
                <a:gd name="connsiteY16" fmla="*/ 104775 h 4953000"/>
                <a:gd name="connsiteX17" fmla="*/ 1600200 w 2514600"/>
                <a:gd name="connsiteY17" fmla="*/ 180975 h 4953000"/>
                <a:gd name="connsiteX18" fmla="*/ 1657350 w 2514600"/>
                <a:gd name="connsiteY18" fmla="*/ 266700 h 4953000"/>
                <a:gd name="connsiteX19" fmla="*/ 1676400 w 2514600"/>
                <a:gd name="connsiteY19" fmla="*/ 342900 h 4953000"/>
                <a:gd name="connsiteX20" fmla="*/ 1676400 w 2514600"/>
                <a:gd name="connsiteY20" fmla="*/ 485775 h 4953000"/>
                <a:gd name="connsiteX21" fmla="*/ 1638300 w 2514600"/>
                <a:gd name="connsiteY21" fmla="*/ 609600 h 4953000"/>
                <a:gd name="connsiteX22" fmla="*/ 1552575 w 2514600"/>
                <a:gd name="connsiteY22" fmla="*/ 742950 h 4953000"/>
                <a:gd name="connsiteX23" fmla="*/ 1495425 w 2514600"/>
                <a:gd name="connsiteY23" fmla="*/ 790575 h 4953000"/>
                <a:gd name="connsiteX24" fmla="*/ 1400175 w 2514600"/>
                <a:gd name="connsiteY24" fmla="*/ 838200 h 4953000"/>
                <a:gd name="connsiteX25" fmla="*/ 1400175 w 2514600"/>
                <a:gd name="connsiteY25" fmla="*/ 838200 h 4953000"/>
                <a:gd name="connsiteX26" fmla="*/ 1409700 w 2514600"/>
                <a:gd name="connsiteY26" fmla="*/ 914400 h 4953000"/>
                <a:gd name="connsiteX27" fmla="*/ 1790700 w 2514600"/>
                <a:gd name="connsiteY27" fmla="*/ 914400 h 4953000"/>
                <a:gd name="connsiteX28" fmla="*/ 2390775 w 2514600"/>
                <a:gd name="connsiteY28" fmla="*/ 2114550 h 4953000"/>
                <a:gd name="connsiteX29" fmla="*/ 2514600 w 2514600"/>
                <a:gd name="connsiteY29" fmla="*/ 2390775 h 4953000"/>
                <a:gd name="connsiteX30" fmla="*/ 2181225 w 2514600"/>
                <a:gd name="connsiteY30" fmla="*/ 2562225 h 4953000"/>
                <a:gd name="connsiteX31" fmla="*/ 1743075 w 2514600"/>
                <a:gd name="connsiteY31" fmla="*/ 1666875 h 4953000"/>
                <a:gd name="connsiteX32" fmla="*/ 1647825 w 2514600"/>
                <a:gd name="connsiteY32" fmla="*/ 2695575 h 4953000"/>
                <a:gd name="connsiteX33" fmla="*/ 2200275 w 2514600"/>
                <a:gd name="connsiteY33" fmla="*/ 4933950 h 4953000"/>
                <a:gd name="connsiteX34" fmla="*/ 1657350 w 2514600"/>
                <a:gd name="connsiteY34" fmla="*/ 4933950 h 4953000"/>
                <a:gd name="connsiteX35" fmla="*/ 1238250 w 2514600"/>
                <a:gd name="connsiteY35" fmla="*/ 3324225 h 4953000"/>
                <a:gd name="connsiteX36" fmla="*/ 838200 w 2514600"/>
                <a:gd name="connsiteY36" fmla="*/ 4943475 h 4953000"/>
                <a:gd name="connsiteX37" fmla="*/ 285750 w 2514600"/>
                <a:gd name="connsiteY37" fmla="*/ 4953000 h 4953000"/>
                <a:gd name="connsiteX38" fmla="*/ 847725 w 2514600"/>
                <a:gd name="connsiteY38" fmla="*/ 2686050 h 4953000"/>
                <a:gd name="connsiteX39" fmla="*/ 742950 w 2514600"/>
                <a:gd name="connsiteY39" fmla="*/ 1685925 h 4953000"/>
                <a:gd name="connsiteX40" fmla="*/ 323850 w 2514600"/>
                <a:gd name="connsiteY40" fmla="*/ 2552700 h 4953000"/>
                <a:gd name="connsiteX41" fmla="*/ 0 w 2514600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104775 w 2619375"/>
                <a:gd name="connsiteY41" fmla="*/ 2381250 h 4953000"/>
                <a:gd name="connsiteX0" fmla="*/ 0 w 2619375"/>
                <a:gd name="connsiteY0" fmla="*/ 2257425 h 4953000"/>
                <a:gd name="connsiteX1" fmla="*/ 800100 w 2619375"/>
                <a:gd name="connsiteY1" fmla="*/ 923925 h 4953000"/>
                <a:gd name="connsiteX2" fmla="*/ 1190625 w 2619375"/>
                <a:gd name="connsiteY2" fmla="*/ 923925 h 4953000"/>
                <a:gd name="connsiteX3" fmla="*/ 1190625 w 2619375"/>
                <a:gd name="connsiteY3" fmla="*/ 857250 h 4953000"/>
                <a:gd name="connsiteX4" fmla="*/ 1095375 w 2619375"/>
                <a:gd name="connsiteY4" fmla="*/ 790575 h 4953000"/>
                <a:gd name="connsiteX5" fmla="*/ 1009650 w 2619375"/>
                <a:gd name="connsiteY5" fmla="*/ 723900 h 4953000"/>
                <a:gd name="connsiteX6" fmla="*/ 952500 w 2619375"/>
                <a:gd name="connsiteY6" fmla="*/ 647700 h 4953000"/>
                <a:gd name="connsiteX7" fmla="*/ 914400 w 2619375"/>
                <a:gd name="connsiteY7" fmla="*/ 495300 h 4953000"/>
                <a:gd name="connsiteX8" fmla="*/ 914400 w 2619375"/>
                <a:gd name="connsiteY8" fmla="*/ 361950 h 4953000"/>
                <a:gd name="connsiteX9" fmla="*/ 962025 w 2619375"/>
                <a:gd name="connsiteY9" fmla="*/ 238125 h 4953000"/>
                <a:gd name="connsiteX10" fmla="*/ 1019175 w 2619375"/>
                <a:gd name="connsiteY10" fmla="*/ 133350 h 4953000"/>
                <a:gd name="connsiteX11" fmla="*/ 1114425 w 2619375"/>
                <a:gd name="connsiteY11" fmla="*/ 66675 h 4953000"/>
                <a:gd name="connsiteX12" fmla="*/ 1200150 w 2619375"/>
                <a:gd name="connsiteY12" fmla="*/ 19050 h 4953000"/>
                <a:gd name="connsiteX13" fmla="*/ 1314450 w 2619375"/>
                <a:gd name="connsiteY13" fmla="*/ 0 h 4953000"/>
                <a:gd name="connsiteX14" fmla="*/ 1409700 w 2619375"/>
                <a:gd name="connsiteY14" fmla="*/ 0 h 4953000"/>
                <a:gd name="connsiteX15" fmla="*/ 1562100 w 2619375"/>
                <a:gd name="connsiteY15" fmla="*/ 57150 h 4953000"/>
                <a:gd name="connsiteX16" fmla="*/ 1619250 w 2619375"/>
                <a:gd name="connsiteY16" fmla="*/ 104775 h 4953000"/>
                <a:gd name="connsiteX17" fmla="*/ 1704975 w 2619375"/>
                <a:gd name="connsiteY17" fmla="*/ 180975 h 4953000"/>
                <a:gd name="connsiteX18" fmla="*/ 1762125 w 2619375"/>
                <a:gd name="connsiteY18" fmla="*/ 266700 h 4953000"/>
                <a:gd name="connsiteX19" fmla="*/ 1781175 w 2619375"/>
                <a:gd name="connsiteY19" fmla="*/ 342900 h 4953000"/>
                <a:gd name="connsiteX20" fmla="*/ 1781175 w 2619375"/>
                <a:gd name="connsiteY20" fmla="*/ 485775 h 4953000"/>
                <a:gd name="connsiteX21" fmla="*/ 1743075 w 2619375"/>
                <a:gd name="connsiteY21" fmla="*/ 609600 h 4953000"/>
                <a:gd name="connsiteX22" fmla="*/ 1657350 w 2619375"/>
                <a:gd name="connsiteY22" fmla="*/ 742950 h 4953000"/>
                <a:gd name="connsiteX23" fmla="*/ 1600200 w 2619375"/>
                <a:gd name="connsiteY23" fmla="*/ 790575 h 4953000"/>
                <a:gd name="connsiteX24" fmla="*/ 1504950 w 2619375"/>
                <a:gd name="connsiteY24" fmla="*/ 838200 h 4953000"/>
                <a:gd name="connsiteX25" fmla="*/ 1504950 w 2619375"/>
                <a:gd name="connsiteY25" fmla="*/ 838200 h 4953000"/>
                <a:gd name="connsiteX26" fmla="*/ 1514475 w 2619375"/>
                <a:gd name="connsiteY26" fmla="*/ 914400 h 4953000"/>
                <a:gd name="connsiteX27" fmla="*/ 1895475 w 2619375"/>
                <a:gd name="connsiteY27" fmla="*/ 914400 h 4953000"/>
                <a:gd name="connsiteX28" fmla="*/ 2495550 w 2619375"/>
                <a:gd name="connsiteY28" fmla="*/ 2114550 h 4953000"/>
                <a:gd name="connsiteX29" fmla="*/ 2619375 w 2619375"/>
                <a:gd name="connsiteY29" fmla="*/ 2390775 h 4953000"/>
                <a:gd name="connsiteX30" fmla="*/ 2286000 w 2619375"/>
                <a:gd name="connsiteY30" fmla="*/ 2562225 h 4953000"/>
                <a:gd name="connsiteX31" fmla="*/ 1847850 w 2619375"/>
                <a:gd name="connsiteY31" fmla="*/ 1666875 h 4953000"/>
                <a:gd name="connsiteX32" fmla="*/ 1752600 w 2619375"/>
                <a:gd name="connsiteY32" fmla="*/ 2695575 h 4953000"/>
                <a:gd name="connsiteX33" fmla="*/ 2305050 w 2619375"/>
                <a:gd name="connsiteY33" fmla="*/ 4933950 h 4953000"/>
                <a:gd name="connsiteX34" fmla="*/ 1762125 w 2619375"/>
                <a:gd name="connsiteY34" fmla="*/ 4933950 h 4953000"/>
                <a:gd name="connsiteX35" fmla="*/ 1343025 w 2619375"/>
                <a:gd name="connsiteY35" fmla="*/ 3324225 h 4953000"/>
                <a:gd name="connsiteX36" fmla="*/ 942975 w 2619375"/>
                <a:gd name="connsiteY36" fmla="*/ 4943475 h 4953000"/>
                <a:gd name="connsiteX37" fmla="*/ 390525 w 2619375"/>
                <a:gd name="connsiteY37" fmla="*/ 4953000 h 4953000"/>
                <a:gd name="connsiteX38" fmla="*/ 952500 w 2619375"/>
                <a:gd name="connsiteY38" fmla="*/ 2686050 h 4953000"/>
                <a:gd name="connsiteX39" fmla="*/ 847725 w 2619375"/>
                <a:gd name="connsiteY39" fmla="*/ 1685925 h 4953000"/>
                <a:gd name="connsiteX40" fmla="*/ 428625 w 2619375"/>
                <a:gd name="connsiteY40" fmla="*/ 2552700 h 4953000"/>
                <a:gd name="connsiteX41" fmla="*/ 66675 w 2619375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19050 w 2571750"/>
                <a:gd name="connsiteY41" fmla="*/ 2371725 h 4953000"/>
                <a:gd name="connsiteX0" fmla="*/ 0 w 2571750"/>
                <a:gd name="connsiteY0" fmla="*/ 2390775 h 4953000"/>
                <a:gd name="connsiteX1" fmla="*/ 752475 w 2571750"/>
                <a:gd name="connsiteY1" fmla="*/ 923925 h 4953000"/>
                <a:gd name="connsiteX2" fmla="*/ 1143000 w 2571750"/>
                <a:gd name="connsiteY2" fmla="*/ 923925 h 4953000"/>
                <a:gd name="connsiteX3" fmla="*/ 1143000 w 2571750"/>
                <a:gd name="connsiteY3" fmla="*/ 857250 h 4953000"/>
                <a:gd name="connsiteX4" fmla="*/ 1047750 w 2571750"/>
                <a:gd name="connsiteY4" fmla="*/ 790575 h 4953000"/>
                <a:gd name="connsiteX5" fmla="*/ 962025 w 2571750"/>
                <a:gd name="connsiteY5" fmla="*/ 723900 h 4953000"/>
                <a:gd name="connsiteX6" fmla="*/ 904875 w 2571750"/>
                <a:gd name="connsiteY6" fmla="*/ 647700 h 4953000"/>
                <a:gd name="connsiteX7" fmla="*/ 866775 w 2571750"/>
                <a:gd name="connsiteY7" fmla="*/ 495300 h 4953000"/>
                <a:gd name="connsiteX8" fmla="*/ 866775 w 2571750"/>
                <a:gd name="connsiteY8" fmla="*/ 361950 h 4953000"/>
                <a:gd name="connsiteX9" fmla="*/ 914400 w 2571750"/>
                <a:gd name="connsiteY9" fmla="*/ 238125 h 4953000"/>
                <a:gd name="connsiteX10" fmla="*/ 971550 w 2571750"/>
                <a:gd name="connsiteY10" fmla="*/ 133350 h 4953000"/>
                <a:gd name="connsiteX11" fmla="*/ 1066800 w 2571750"/>
                <a:gd name="connsiteY11" fmla="*/ 66675 h 4953000"/>
                <a:gd name="connsiteX12" fmla="*/ 1152525 w 2571750"/>
                <a:gd name="connsiteY12" fmla="*/ 19050 h 4953000"/>
                <a:gd name="connsiteX13" fmla="*/ 1266825 w 2571750"/>
                <a:gd name="connsiteY13" fmla="*/ 0 h 4953000"/>
                <a:gd name="connsiteX14" fmla="*/ 1362075 w 2571750"/>
                <a:gd name="connsiteY14" fmla="*/ 0 h 4953000"/>
                <a:gd name="connsiteX15" fmla="*/ 1514475 w 2571750"/>
                <a:gd name="connsiteY15" fmla="*/ 57150 h 4953000"/>
                <a:gd name="connsiteX16" fmla="*/ 1571625 w 2571750"/>
                <a:gd name="connsiteY16" fmla="*/ 104775 h 4953000"/>
                <a:gd name="connsiteX17" fmla="*/ 1657350 w 2571750"/>
                <a:gd name="connsiteY17" fmla="*/ 180975 h 4953000"/>
                <a:gd name="connsiteX18" fmla="*/ 1714500 w 2571750"/>
                <a:gd name="connsiteY18" fmla="*/ 266700 h 4953000"/>
                <a:gd name="connsiteX19" fmla="*/ 1733550 w 2571750"/>
                <a:gd name="connsiteY19" fmla="*/ 342900 h 4953000"/>
                <a:gd name="connsiteX20" fmla="*/ 1733550 w 2571750"/>
                <a:gd name="connsiteY20" fmla="*/ 485775 h 4953000"/>
                <a:gd name="connsiteX21" fmla="*/ 1695450 w 2571750"/>
                <a:gd name="connsiteY21" fmla="*/ 609600 h 4953000"/>
                <a:gd name="connsiteX22" fmla="*/ 1609725 w 2571750"/>
                <a:gd name="connsiteY22" fmla="*/ 742950 h 4953000"/>
                <a:gd name="connsiteX23" fmla="*/ 1552575 w 2571750"/>
                <a:gd name="connsiteY23" fmla="*/ 790575 h 4953000"/>
                <a:gd name="connsiteX24" fmla="*/ 1457325 w 2571750"/>
                <a:gd name="connsiteY24" fmla="*/ 838200 h 4953000"/>
                <a:gd name="connsiteX25" fmla="*/ 1457325 w 2571750"/>
                <a:gd name="connsiteY25" fmla="*/ 838200 h 4953000"/>
                <a:gd name="connsiteX26" fmla="*/ 1466850 w 2571750"/>
                <a:gd name="connsiteY26" fmla="*/ 914400 h 4953000"/>
                <a:gd name="connsiteX27" fmla="*/ 1847850 w 2571750"/>
                <a:gd name="connsiteY27" fmla="*/ 914400 h 4953000"/>
                <a:gd name="connsiteX28" fmla="*/ 2447925 w 2571750"/>
                <a:gd name="connsiteY28" fmla="*/ 2114550 h 4953000"/>
                <a:gd name="connsiteX29" fmla="*/ 2571750 w 2571750"/>
                <a:gd name="connsiteY29" fmla="*/ 2390775 h 4953000"/>
                <a:gd name="connsiteX30" fmla="*/ 2238375 w 2571750"/>
                <a:gd name="connsiteY30" fmla="*/ 2562225 h 4953000"/>
                <a:gd name="connsiteX31" fmla="*/ 1800225 w 2571750"/>
                <a:gd name="connsiteY31" fmla="*/ 1666875 h 4953000"/>
                <a:gd name="connsiteX32" fmla="*/ 1704975 w 2571750"/>
                <a:gd name="connsiteY32" fmla="*/ 2695575 h 4953000"/>
                <a:gd name="connsiteX33" fmla="*/ 2257425 w 2571750"/>
                <a:gd name="connsiteY33" fmla="*/ 4933950 h 4953000"/>
                <a:gd name="connsiteX34" fmla="*/ 1714500 w 2571750"/>
                <a:gd name="connsiteY34" fmla="*/ 4933950 h 4953000"/>
                <a:gd name="connsiteX35" fmla="*/ 1295400 w 2571750"/>
                <a:gd name="connsiteY35" fmla="*/ 3324225 h 4953000"/>
                <a:gd name="connsiteX36" fmla="*/ 895350 w 2571750"/>
                <a:gd name="connsiteY36" fmla="*/ 4943475 h 4953000"/>
                <a:gd name="connsiteX37" fmla="*/ 342900 w 2571750"/>
                <a:gd name="connsiteY37" fmla="*/ 4953000 h 4953000"/>
                <a:gd name="connsiteX38" fmla="*/ 904875 w 2571750"/>
                <a:gd name="connsiteY38" fmla="*/ 2686050 h 4953000"/>
                <a:gd name="connsiteX39" fmla="*/ 800100 w 2571750"/>
                <a:gd name="connsiteY39" fmla="*/ 1685925 h 4953000"/>
                <a:gd name="connsiteX40" fmla="*/ 381000 w 2571750"/>
                <a:gd name="connsiteY40" fmla="*/ 2552700 h 4953000"/>
                <a:gd name="connsiteX41" fmla="*/ 28575 w 2571750"/>
                <a:gd name="connsiteY41" fmla="*/ 25431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543175 h 4953000"/>
                <a:gd name="connsiteX0" fmla="*/ 0 w 2533650"/>
                <a:gd name="connsiteY0" fmla="*/ 2324100 h 4953000"/>
                <a:gd name="connsiteX1" fmla="*/ 714375 w 2533650"/>
                <a:gd name="connsiteY1" fmla="*/ 923925 h 4953000"/>
                <a:gd name="connsiteX2" fmla="*/ 1104900 w 2533650"/>
                <a:gd name="connsiteY2" fmla="*/ 923925 h 4953000"/>
                <a:gd name="connsiteX3" fmla="*/ 1104900 w 2533650"/>
                <a:gd name="connsiteY3" fmla="*/ 857250 h 4953000"/>
                <a:gd name="connsiteX4" fmla="*/ 1009650 w 2533650"/>
                <a:gd name="connsiteY4" fmla="*/ 790575 h 4953000"/>
                <a:gd name="connsiteX5" fmla="*/ 923925 w 2533650"/>
                <a:gd name="connsiteY5" fmla="*/ 723900 h 4953000"/>
                <a:gd name="connsiteX6" fmla="*/ 866775 w 2533650"/>
                <a:gd name="connsiteY6" fmla="*/ 647700 h 4953000"/>
                <a:gd name="connsiteX7" fmla="*/ 828675 w 2533650"/>
                <a:gd name="connsiteY7" fmla="*/ 495300 h 4953000"/>
                <a:gd name="connsiteX8" fmla="*/ 828675 w 2533650"/>
                <a:gd name="connsiteY8" fmla="*/ 361950 h 4953000"/>
                <a:gd name="connsiteX9" fmla="*/ 876300 w 2533650"/>
                <a:gd name="connsiteY9" fmla="*/ 238125 h 4953000"/>
                <a:gd name="connsiteX10" fmla="*/ 933450 w 2533650"/>
                <a:gd name="connsiteY10" fmla="*/ 133350 h 4953000"/>
                <a:gd name="connsiteX11" fmla="*/ 1028700 w 2533650"/>
                <a:gd name="connsiteY11" fmla="*/ 66675 h 4953000"/>
                <a:gd name="connsiteX12" fmla="*/ 1114425 w 2533650"/>
                <a:gd name="connsiteY12" fmla="*/ 19050 h 4953000"/>
                <a:gd name="connsiteX13" fmla="*/ 1228725 w 2533650"/>
                <a:gd name="connsiteY13" fmla="*/ 0 h 4953000"/>
                <a:gd name="connsiteX14" fmla="*/ 1323975 w 2533650"/>
                <a:gd name="connsiteY14" fmla="*/ 0 h 4953000"/>
                <a:gd name="connsiteX15" fmla="*/ 1476375 w 2533650"/>
                <a:gd name="connsiteY15" fmla="*/ 57150 h 4953000"/>
                <a:gd name="connsiteX16" fmla="*/ 1533525 w 2533650"/>
                <a:gd name="connsiteY16" fmla="*/ 104775 h 4953000"/>
                <a:gd name="connsiteX17" fmla="*/ 1619250 w 2533650"/>
                <a:gd name="connsiteY17" fmla="*/ 180975 h 4953000"/>
                <a:gd name="connsiteX18" fmla="*/ 1676400 w 2533650"/>
                <a:gd name="connsiteY18" fmla="*/ 266700 h 4953000"/>
                <a:gd name="connsiteX19" fmla="*/ 1695450 w 2533650"/>
                <a:gd name="connsiteY19" fmla="*/ 342900 h 4953000"/>
                <a:gd name="connsiteX20" fmla="*/ 1695450 w 2533650"/>
                <a:gd name="connsiteY20" fmla="*/ 485775 h 4953000"/>
                <a:gd name="connsiteX21" fmla="*/ 1657350 w 2533650"/>
                <a:gd name="connsiteY21" fmla="*/ 609600 h 4953000"/>
                <a:gd name="connsiteX22" fmla="*/ 1571625 w 2533650"/>
                <a:gd name="connsiteY22" fmla="*/ 742950 h 4953000"/>
                <a:gd name="connsiteX23" fmla="*/ 1514475 w 2533650"/>
                <a:gd name="connsiteY23" fmla="*/ 790575 h 4953000"/>
                <a:gd name="connsiteX24" fmla="*/ 1419225 w 2533650"/>
                <a:gd name="connsiteY24" fmla="*/ 838200 h 4953000"/>
                <a:gd name="connsiteX25" fmla="*/ 1419225 w 2533650"/>
                <a:gd name="connsiteY25" fmla="*/ 838200 h 4953000"/>
                <a:gd name="connsiteX26" fmla="*/ 1428750 w 2533650"/>
                <a:gd name="connsiteY26" fmla="*/ 914400 h 4953000"/>
                <a:gd name="connsiteX27" fmla="*/ 1809750 w 2533650"/>
                <a:gd name="connsiteY27" fmla="*/ 914400 h 4953000"/>
                <a:gd name="connsiteX28" fmla="*/ 2409825 w 2533650"/>
                <a:gd name="connsiteY28" fmla="*/ 2114550 h 4953000"/>
                <a:gd name="connsiteX29" fmla="*/ 2533650 w 2533650"/>
                <a:gd name="connsiteY29" fmla="*/ 2390775 h 4953000"/>
                <a:gd name="connsiteX30" fmla="*/ 2200275 w 2533650"/>
                <a:gd name="connsiteY30" fmla="*/ 2562225 h 4953000"/>
                <a:gd name="connsiteX31" fmla="*/ 1762125 w 2533650"/>
                <a:gd name="connsiteY31" fmla="*/ 1666875 h 4953000"/>
                <a:gd name="connsiteX32" fmla="*/ 1666875 w 2533650"/>
                <a:gd name="connsiteY32" fmla="*/ 2695575 h 4953000"/>
                <a:gd name="connsiteX33" fmla="*/ 2219325 w 2533650"/>
                <a:gd name="connsiteY33" fmla="*/ 4933950 h 4953000"/>
                <a:gd name="connsiteX34" fmla="*/ 1676400 w 2533650"/>
                <a:gd name="connsiteY34" fmla="*/ 4933950 h 4953000"/>
                <a:gd name="connsiteX35" fmla="*/ 1257300 w 2533650"/>
                <a:gd name="connsiteY35" fmla="*/ 3324225 h 4953000"/>
                <a:gd name="connsiteX36" fmla="*/ 857250 w 2533650"/>
                <a:gd name="connsiteY36" fmla="*/ 4943475 h 4953000"/>
                <a:gd name="connsiteX37" fmla="*/ 304800 w 2533650"/>
                <a:gd name="connsiteY37" fmla="*/ 4953000 h 4953000"/>
                <a:gd name="connsiteX38" fmla="*/ 866775 w 2533650"/>
                <a:gd name="connsiteY38" fmla="*/ 2686050 h 4953000"/>
                <a:gd name="connsiteX39" fmla="*/ 762000 w 2533650"/>
                <a:gd name="connsiteY39" fmla="*/ 1685925 h 4953000"/>
                <a:gd name="connsiteX40" fmla="*/ 342900 w 2533650"/>
                <a:gd name="connsiteY40" fmla="*/ 2552700 h 4953000"/>
                <a:gd name="connsiteX41" fmla="*/ 0 w 2533650"/>
                <a:gd name="connsiteY41" fmla="*/ 2352675 h 4953000"/>
                <a:gd name="connsiteX0" fmla="*/ 9525 w 2543175"/>
                <a:gd name="connsiteY0" fmla="*/ 23241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543175"/>
                <a:gd name="connsiteY0" fmla="*/ 2362200 h 4953000"/>
                <a:gd name="connsiteX1" fmla="*/ 723900 w 2543175"/>
                <a:gd name="connsiteY1" fmla="*/ 923925 h 4953000"/>
                <a:gd name="connsiteX2" fmla="*/ 1114425 w 2543175"/>
                <a:gd name="connsiteY2" fmla="*/ 923925 h 4953000"/>
                <a:gd name="connsiteX3" fmla="*/ 1114425 w 2543175"/>
                <a:gd name="connsiteY3" fmla="*/ 857250 h 4953000"/>
                <a:gd name="connsiteX4" fmla="*/ 1019175 w 2543175"/>
                <a:gd name="connsiteY4" fmla="*/ 790575 h 4953000"/>
                <a:gd name="connsiteX5" fmla="*/ 933450 w 2543175"/>
                <a:gd name="connsiteY5" fmla="*/ 723900 h 4953000"/>
                <a:gd name="connsiteX6" fmla="*/ 876300 w 2543175"/>
                <a:gd name="connsiteY6" fmla="*/ 647700 h 4953000"/>
                <a:gd name="connsiteX7" fmla="*/ 838200 w 2543175"/>
                <a:gd name="connsiteY7" fmla="*/ 495300 h 4953000"/>
                <a:gd name="connsiteX8" fmla="*/ 838200 w 2543175"/>
                <a:gd name="connsiteY8" fmla="*/ 361950 h 4953000"/>
                <a:gd name="connsiteX9" fmla="*/ 885825 w 2543175"/>
                <a:gd name="connsiteY9" fmla="*/ 238125 h 4953000"/>
                <a:gd name="connsiteX10" fmla="*/ 942975 w 2543175"/>
                <a:gd name="connsiteY10" fmla="*/ 133350 h 4953000"/>
                <a:gd name="connsiteX11" fmla="*/ 1038225 w 2543175"/>
                <a:gd name="connsiteY11" fmla="*/ 66675 h 4953000"/>
                <a:gd name="connsiteX12" fmla="*/ 1123950 w 2543175"/>
                <a:gd name="connsiteY12" fmla="*/ 19050 h 4953000"/>
                <a:gd name="connsiteX13" fmla="*/ 1238250 w 2543175"/>
                <a:gd name="connsiteY13" fmla="*/ 0 h 4953000"/>
                <a:gd name="connsiteX14" fmla="*/ 1333500 w 2543175"/>
                <a:gd name="connsiteY14" fmla="*/ 0 h 4953000"/>
                <a:gd name="connsiteX15" fmla="*/ 1485900 w 2543175"/>
                <a:gd name="connsiteY15" fmla="*/ 57150 h 4953000"/>
                <a:gd name="connsiteX16" fmla="*/ 1543050 w 2543175"/>
                <a:gd name="connsiteY16" fmla="*/ 104775 h 4953000"/>
                <a:gd name="connsiteX17" fmla="*/ 1628775 w 2543175"/>
                <a:gd name="connsiteY17" fmla="*/ 180975 h 4953000"/>
                <a:gd name="connsiteX18" fmla="*/ 1685925 w 2543175"/>
                <a:gd name="connsiteY18" fmla="*/ 266700 h 4953000"/>
                <a:gd name="connsiteX19" fmla="*/ 1704975 w 2543175"/>
                <a:gd name="connsiteY19" fmla="*/ 342900 h 4953000"/>
                <a:gd name="connsiteX20" fmla="*/ 1704975 w 2543175"/>
                <a:gd name="connsiteY20" fmla="*/ 485775 h 4953000"/>
                <a:gd name="connsiteX21" fmla="*/ 1666875 w 2543175"/>
                <a:gd name="connsiteY21" fmla="*/ 609600 h 4953000"/>
                <a:gd name="connsiteX22" fmla="*/ 1581150 w 2543175"/>
                <a:gd name="connsiteY22" fmla="*/ 742950 h 4953000"/>
                <a:gd name="connsiteX23" fmla="*/ 1524000 w 2543175"/>
                <a:gd name="connsiteY23" fmla="*/ 790575 h 4953000"/>
                <a:gd name="connsiteX24" fmla="*/ 1428750 w 2543175"/>
                <a:gd name="connsiteY24" fmla="*/ 838200 h 4953000"/>
                <a:gd name="connsiteX25" fmla="*/ 1428750 w 2543175"/>
                <a:gd name="connsiteY25" fmla="*/ 838200 h 4953000"/>
                <a:gd name="connsiteX26" fmla="*/ 1438275 w 2543175"/>
                <a:gd name="connsiteY26" fmla="*/ 914400 h 4953000"/>
                <a:gd name="connsiteX27" fmla="*/ 1819275 w 2543175"/>
                <a:gd name="connsiteY27" fmla="*/ 914400 h 4953000"/>
                <a:gd name="connsiteX28" fmla="*/ 2419350 w 2543175"/>
                <a:gd name="connsiteY28" fmla="*/ 2114550 h 4953000"/>
                <a:gd name="connsiteX29" fmla="*/ 2543175 w 2543175"/>
                <a:gd name="connsiteY29" fmla="*/ 2390775 h 4953000"/>
                <a:gd name="connsiteX30" fmla="*/ 2209800 w 2543175"/>
                <a:gd name="connsiteY30" fmla="*/ 2562225 h 4953000"/>
                <a:gd name="connsiteX31" fmla="*/ 1771650 w 2543175"/>
                <a:gd name="connsiteY31" fmla="*/ 1666875 h 4953000"/>
                <a:gd name="connsiteX32" fmla="*/ 1676400 w 2543175"/>
                <a:gd name="connsiteY32" fmla="*/ 2695575 h 4953000"/>
                <a:gd name="connsiteX33" fmla="*/ 2228850 w 2543175"/>
                <a:gd name="connsiteY33" fmla="*/ 4933950 h 4953000"/>
                <a:gd name="connsiteX34" fmla="*/ 1685925 w 2543175"/>
                <a:gd name="connsiteY34" fmla="*/ 4933950 h 4953000"/>
                <a:gd name="connsiteX35" fmla="*/ 1266825 w 2543175"/>
                <a:gd name="connsiteY35" fmla="*/ 3324225 h 4953000"/>
                <a:gd name="connsiteX36" fmla="*/ 866775 w 2543175"/>
                <a:gd name="connsiteY36" fmla="*/ 4943475 h 4953000"/>
                <a:gd name="connsiteX37" fmla="*/ 314325 w 2543175"/>
                <a:gd name="connsiteY37" fmla="*/ 4953000 h 4953000"/>
                <a:gd name="connsiteX38" fmla="*/ 876300 w 2543175"/>
                <a:gd name="connsiteY38" fmla="*/ 2686050 h 4953000"/>
                <a:gd name="connsiteX39" fmla="*/ 771525 w 2543175"/>
                <a:gd name="connsiteY39" fmla="*/ 1685925 h 4953000"/>
                <a:gd name="connsiteX40" fmla="*/ 352425 w 2543175"/>
                <a:gd name="connsiteY40" fmla="*/ 2552700 h 4953000"/>
                <a:gd name="connsiteX41" fmla="*/ 0 w 2543175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09800 w 2659656"/>
                <a:gd name="connsiteY30" fmla="*/ 2562225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352425 w 2659656"/>
                <a:gd name="connsiteY40" fmla="*/ 2552700 h 4953000"/>
                <a:gd name="connsiteX41" fmla="*/ 0 w 2659656"/>
                <a:gd name="connsiteY41" fmla="*/ 2343150 h 4953000"/>
                <a:gd name="connsiteX0" fmla="*/ 0 w 2659656"/>
                <a:gd name="connsiteY0" fmla="*/ 2362200 h 4953000"/>
                <a:gd name="connsiteX1" fmla="*/ 723900 w 2659656"/>
                <a:gd name="connsiteY1" fmla="*/ 923925 h 4953000"/>
                <a:gd name="connsiteX2" fmla="*/ 1114425 w 2659656"/>
                <a:gd name="connsiteY2" fmla="*/ 923925 h 4953000"/>
                <a:gd name="connsiteX3" fmla="*/ 1114425 w 2659656"/>
                <a:gd name="connsiteY3" fmla="*/ 857250 h 4953000"/>
                <a:gd name="connsiteX4" fmla="*/ 1019175 w 2659656"/>
                <a:gd name="connsiteY4" fmla="*/ 790575 h 4953000"/>
                <a:gd name="connsiteX5" fmla="*/ 933450 w 2659656"/>
                <a:gd name="connsiteY5" fmla="*/ 723900 h 4953000"/>
                <a:gd name="connsiteX6" fmla="*/ 876300 w 2659656"/>
                <a:gd name="connsiteY6" fmla="*/ 647700 h 4953000"/>
                <a:gd name="connsiteX7" fmla="*/ 838200 w 2659656"/>
                <a:gd name="connsiteY7" fmla="*/ 495300 h 4953000"/>
                <a:gd name="connsiteX8" fmla="*/ 838200 w 2659656"/>
                <a:gd name="connsiteY8" fmla="*/ 361950 h 4953000"/>
                <a:gd name="connsiteX9" fmla="*/ 885825 w 2659656"/>
                <a:gd name="connsiteY9" fmla="*/ 238125 h 4953000"/>
                <a:gd name="connsiteX10" fmla="*/ 942975 w 2659656"/>
                <a:gd name="connsiteY10" fmla="*/ 133350 h 4953000"/>
                <a:gd name="connsiteX11" fmla="*/ 1038225 w 2659656"/>
                <a:gd name="connsiteY11" fmla="*/ 66675 h 4953000"/>
                <a:gd name="connsiteX12" fmla="*/ 1123950 w 2659656"/>
                <a:gd name="connsiteY12" fmla="*/ 19050 h 4953000"/>
                <a:gd name="connsiteX13" fmla="*/ 1238250 w 2659656"/>
                <a:gd name="connsiteY13" fmla="*/ 0 h 4953000"/>
                <a:gd name="connsiteX14" fmla="*/ 1333500 w 2659656"/>
                <a:gd name="connsiteY14" fmla="*/ 0 h 4953000"/>
                <a:gd name="connsiteX15" fmla="*/ 1485900 w 2659656"/>
                <a:gd name="connsiteY15" fmla="*/ 57150 h 4953000"/>
                <a:gd name="connsiteX16" fmla="*/ 1543050 w 2659656"/>
                <a:gd name="connsiteY16" fmla="*/ 104775 h 4953000"/>
                <a:gd name="connsiteX17" fmla="*/ 1628775 w 2659656"/>
                <a:gd name="connsiteY17" fmla="*/ 180975 h 4953000"/>
                <a:gd name="connsiteX18" fmla="*/ 1685925 w 2659656"/>
                <a:gd name="connsiteY18" fmla="*/ 266700 h 4953000"/>
                <a:gd name="connsiteX19" fmla="*/ 1704975 w 2659656"/>
                <a:gd name="connsiteY19" fmla="*/ 342900 h 4953000"/>
                <a:gd name="connsiteX20" fmla="*/ 1704975 w 2659656"/>
                <a:gd name="connsiteY20" fmla="*/ 485775 h 4953000"/>
                <a:gd name="connsiteX21" fmla="*/ 1666875 w 2659656"/>
                <a:gd name="connsiteY21" fmla="*/ 609600 h 4953000"/>
                <a:gd name="connsiteX22" fmla="*/ 1581150 w 2659656"/>
                <a:gd name="connsiteY22" fmla="*/ 742950 h 4953000"/>
                <a:gd name="connsiteX23" fmla="*/ 1524000 w 2659656"/>
                <a:gd name="connsiteY23" fmla="*/ 790575 h 4953000"/>
                <a:gd name="connsiteX24" fmla="*/ 1428750 w 2659656"/>
                <a:gd name="connsiteY24" fmla="*/ 838200 h 4953000"/>
                <a:gd name="connsiteX25" fmla="*/ 1428750 w 2659656"/>
                <a:gd name="connsiteY25" fmla="*/ 838200 h 4953000"/>
                <a:gd name="connsiteX26" fmla="*/ 1438275 w 2659656"/>
                <a:gd name="connsiteY26" fmla="*/ 914400 h 4953000"/>
                <a:gd name="connsiteX27" fmla="*/ 1819275 w 2659656"/>
                <a:gd name="connsiteY27" fmla="*/ 914400 h 4953000"/>
                <a:gd name="connsiteX28" fmla="*/ 2419350 w 2659656"/>
                <a:gd name="connsiteY28" fmla="*/ 2114550 h 4953000"/>
                <a:gd name="connsiteX29" fmla="*/ 2659656 w 2659656"/>
                <a:gd name="connsiteY29" fmla="*/ 2604324 h 4953000"/>
                <a:gd name="connsiteX30" fmla="*/ 2297161 w 2659656"/>
                <a:gd name="connsiteY30" fmla="*/ 2746653 h 4953000"/>
                <a:gd name="connsiteX31" fmla="*/ 1771650 w 2659656"/>
                <a:gd name="connsiteY31" fmla="*/ 1666875 h 4953000"/>
                <a:gd name="connsiteX32" fmla="*/ 1676400 w 2659656"/>
                <a:gd name="connsiteY32" fmla="*/ 2695575 h 4953000"/>
                <a:gd name="connsiteX33" fmla="*/ 2228850 w 2659656"/>
                <a:gd name="connsiteY33" fmla="*/ 4933950 h 4953000"/>
                <a:gd name="connsiteX34" fmla="*/ 1685925 w 2659656"/>
                <a:gd name="connsiteY34" fmla="*/ 4933950 h 4953000"/>
                <a:gd name="connsiteX35" fmla="*/ 1266825 w 2659656"/>
                <a:gd name="connsiteY35" fmla="*/ 3324225 h 4953000"/>
                <a:gd name="connsiteX36" fmla="*/ 866775 w 2659656"/>
                <a:gd name="connsiteY36" fmla="*/ 4943475 h 4953000"/>
                <a:gd name="connsiteX37" fmla="*/ 314325 w 2659656"/>
                <a:gd name="connsiteY37" fmla="*/ 4953000 h 4953000"/>
                <a:gd name="connsiteX38" fmla="*/ 876300 w 2659656"/>
                <a:gd name="connsiteY38" fmla="*/ 2686050 h 4953000"/>
                <a:gd name="connsiteX39" fmla="*/ 771525 w 2659656"/>
                <a:gd name="connsiteY39" fmla="*/ 1685925 h 4953000"/>
                <a:gd name="connsiteX40" fmla="*/ 284477 w 2659656"/>
                <a:gd name="connsiteY40" fmla="*/ 2669182 h 4953000"/>
                <a:gd name="connsiteX41" fmla="*/ 0 w 2659656"/>
                <a:gd name="connsiteY41" fmla="*/ 2343150 h 4953000"/>
                <a:gd name="connsiteX0" fmla="*/ 38827 w 2698483"/>
                <a:gd name="connsiteY0" fmla="*/ 2362200 h 4953000"/>
                <a:gd name="connsiteX1" fmla="*/ 762727 w 2698483"/>
                <a:gd name="connsiteY1" fmla="*/ 923925 h 4953000"/>
                <a:gd name="connsiteX2" fmla="*/ 1153252 w 2698483"/>
                <a:gd name="connsiteY2" fmla="*/ 923925 h 4953000"/>
                <a:gd name="connsiteX3" fmla="*/ 1153252 w 2698483"/>
                <a:gd name="connsiteY3" fmla="*/ 857250 h 4953000"/>
                <a:gd name="connsiteX4" fmla="*/ 1058002 w 2698483"/>
                <a:gd name="connsiteY4" fmla="*/ 790575 h 4953000"/>
                <a:gd name="connsiteX5" fmla="*/ 972277 w 2698483"/>
                <a:gd name="connsiteY5" fmla="*/ 723900 h 4953000"/>
                <a:gd name="connsiteX6" fmla="*/ 915127 w 2698483"/>
                <a:gd name="connsiteY6" fmla="*/ 647700 h 4953000"/>
                <a:gd name="connsiteX7" fmla="*/ 877027 w 2698483"/>
                <a:gd name="connsiteY7" fmla="*/ 495300 h 4953000"/>
                <a:gd name="connsiteX8" fmla="*/ 877027 w 2698483"/>
                <a:gd name="connsiteY8" fmla="*/ 361950 h 4953000"/>
                <a:gd name="connsiteX9" fmla="*/ 924652 w 2698483"/>
                <a:gd name="connsiteY9" fmla="*/ 238125 h 4953000"/>
                <a:gd name="connsiteX10" fmla="*/ 981802 w 2698483"/>
                <a:gd name="connsiteY10" fmla="*/ 133350 h 4953000"/>
                <a:gd name="connsiteX11" fmla="*/ 1077052 w 2698483"/>
                <a:gd name="connsiteY11" fmla="*/ 66675 h 4953000"/>
                <a:gd name="connsiteX12" fmla="*/ 1162777 w 2698483"/>
                <a:gd name="connsiteY12" fmla="*/ 19050 h 4953000"/>
                <a:gd name="connsiteX13" fmla="*/ 1277077 w 2698483"/>
                <a:gd name="connsiteY13" fmla="*/ 0 h 4953000"/>
                <a:gd name="connsiteX14" fmla="*/ 1372327 w 2698483"/>
                <a:gd name="connsiteY14" fmla="*/ 0 h 4953000"/>
                <a:gd name="connsiteX15" fmla="*/ 1524727 w 2698483"/>
                <a:gd name="connsiteY15" fmla="*/ 57150 h 4953000"/>
                <a:gd name="connsiteX16" fmla="*/ 1581877 w 2698483"/>
                <a:gd name="connsiteY16" fmla="*/ 104775 h 4953000"/>
                <a:gd name="connsiteX17" fmla="*/ 1667602 w 2698483"/>
                <a:gd name="connsiteY17" fmla="*/ 180975 h 4953000"/>
                <a:gd name="connsiteX18" fmla="*/ 1724752 w 2698483"/>
                <a:gd name="connsiteY18" fmla="*/ 266700 h 4953000"/>
                <a:gd name="connsiteX19" fmla="*/ 1743802 w 2698483"/>
                <a:gd name="connsiteY19" fmla="*/ 342900 h 4953000"/>
                <a:gd name="connsiteX20" fmla="*/ 1743802 w 2698483"/>
                <a:gd name="connsiteY20" fmla="*/ 485775 h 4953000"/>
                <a:gd name="connsiteX21" fmla="*/ 1705702 w 2698483"/>
                <a:gd name="connsiteY21" fmla="*/ 609600 h 4953000"/>
                <a:gd name="connsiteX22" fmla="*/ 1619977 w 2698483"/>
                <a:gd name="connsiteY22" fmla="*/ 742950 h 4953000"/>
                <a:gd name="connsiteX23" fmla="*/ 1562827 w 2698483"/>
                <a:gd name="connsiteY23" fmla="*/ 790575 h 4953000"/>
                <a:gd name="connsiteX24" fmla="*/ 1467577 w 2698483"/>
                <a:gd name="connsiteY24" fmla="*/ 838200 h 4953000"/>
                <a:gd name="connsiteX25" fmla="*/ 1467577 w 2698483"/>
                <a:gd name="connsiteY25" fmla="*/ 838200 h 4953000"/>
                <a:gd name="connsiteX26" fmla="*/ 1477102 w 2698483"/>
                <a:gd name="connsiteY26" fmla="*/ 914400 h 4953000"/>
                <a:gd name="connsiteX27" fmla="*/ 1858102 w 2698483"/>
                <a:gd name="connsiteY27" fmla="*/ 914400 h 4953000"/>
                <a:gd name="connsiteX28" fmla="*/ 2458177 w 2698483"/>
                <a:gd name="connsiteY28" fmla="*/ 2114550 h 4953000"/>
                <a:gd name="connsiteX29" fmla="*/ 2698483 w 2698483"/>
                <a:gd name="connsiteY29" fmla="*/ 2604324 h 4953000"/>
                <a:gd name="connsiteX30" fmla="*/ 2335988 w 2698483"/>
                <a:gd name="connsiteY30" fmla="*/ 2746653 h 4953000"/>
                <a:gd name="connsiteX31" fmla="*/ 1810477 w 2698483"/>
                <a:gd name="connsiteY31" fmla="*/ 1666875 h 4953000"/>
                <a:gd name="connsiteX32" fmla="*/ 1715227 w 2698483"/>
                <a:gd name="connsiteY32" fmla="*/ 2695575 h 4953000"/>
                <a:gd name="connsiteX33" fmla="*/ 2267677 w 2698483"/>
                <a:gd name="connsiteY33" fmla="*/ 4933950 h 4953000"/>
                <a:gd name="connsiteX34" fmla="*/ 1724752 w 2698483"/>
                <a:gd name="connsiteY34" fmla="*/ 4933950 h 4953000"/>
                <a:gd name="connsiteX35" fmla="*/ 1305652 w 2698483"/>
                <a:gd name="connsiteY35" fmla="*/ 3324225 h 4953000"/>
                <a:gd name="connsiteX36" fmla="*/ 905602 w 2698483"/>
                <a:gd name="connsiteY36" fmla="*/ 4943475 h 4953000"/>
                <a:gd name="connsiteX37" fmla="*/ 353152 w 2698483"/>
                <a:gd name="connsiteY37" fmla="*/ 4953000 h 4953000"/>
                <a:gd name="connsiteX38" fmla="*/ 915127 w 2698483"/>
                <a:gd name="connsiteY38" fmla="*/ 2686050 h 4953000"/>
                <a:gd name="connsiteX39" fmla="*/ 810352 w 2698483"/>
                <a:gd name="connsiteY39" fmla="*/ 1685925 h 4953000"/>
                <a:gd name="connsiteX40" fmla="*/ 323304 w 2698483"/>
                <a:gd name="connsiteY40" fmla="*/ 2669182 h 4953000"/>
                <a:gd name="connsiteX41" fmla="*/ 0 w 2698483"/>
                <a:gd name="connsiteY41" fmla="*/ 2459632 h 4953000"/>
                <a:gd name="connsiteX0" fmla="*/ 0 w 2708190"/>
                <a:gd name="connsiteY0" fmla="*/ 2478681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33011 w 2708190"/>
                <a:gd name="connsiteY40" fmla="*/ 2669182 h 4953000"/>
                <a:gd name="connsiteX41" fmla="*/ 9707 w 2708190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52425 w 2727604"/>
                <a:gd name="connsiteY40" fmla="*/ 2669182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459632 h 4953000"/>
                <a:gd name="connsiteX0" fmla="*/ 0 w 2727604"/>
                <a:gd name="connsiteY0" fmla="*/ 2342787 h 4953000"/>
                <a:gd name="connsiteX1" fmla="*/ 791848 w 2727604"/>
                <a:gd name="connsiteY1" fmla="*/ 923925 h 4953000"/>
                <a:gd name="connsiteX2" fmla="*/ 1182373 w 2727604"/>
                <a:gd name="connsiteY2" fmla="*/ 923925 h 4953000"/>
                <a:gd name="connsiteX3" fmla="*/ 1182373 w 2727604"/>
                <a:gd name="connsiteY3" fmla="*/ 857250 h 4953000"/>
                <a:gd name="connsiteX4" fmla="*/ 1087123 w 2727604"/>
                <a:gd name="connsiteY4" fmla="*/ 790575 h 4953000"/>
                <a:gd name="connsiteX5" fmla="*/ 1001398 w 2727604"/>
                <a:gd name="connsiteY5" fmla="*/ 723900 h 4953000"/>
                <a:gd name="connsiteX6" fmla="*/ 944248 w 2727604"/>
                <a:gd name="connsiteY6" fmla="*/ 647700 h 4953000"/>
                <a:gd name="connsiteX7" fmla="*/ 906148 w 2727604"/>
                <a:gd name="connsiteY7" fmla="*/ 495300 h 4953000"/>
                <a:gd name="connsiteX8" fmla="*/ 906148 w 2727604"/>
                <a:gd name="connsiteY8" fmla="*/ 361950 h 4953000"/>
                <a:gd name="connsiteX9" fmla="*/ 953773 w 2727604"/>
                <a:gd name="connsiteY9" fmla="*/ 238125 h 4953000"/>
                <a:gd name="connsiteX10" fmla="*/ 1010923 w 2727604"/>
                <a:gd name="connsiteY10" fmla="*/ 133350 h 4953000"/>
                <a:gd name="connsiteX11" fmla="*/ 1106173 w 2727604"/>
                <a:gd name="connsiteY11" fmla="*/ 66675 h 4953000"/>
                <a:gd name="connsiteX12" fmla="*/ 1191898 w 2727604"/>
                <a:gd name="connsiteY12" fmla="*/ 19050 h 4953000"/>
                <a:gd name="connsiteX13" fmla="*/ 1306198 w 2727604"/>
                <a:gd name="connsiteY13" fmla="*/ 0 h 4953000"/>
                <a:gd name="connsiteX14" fmla="*/ 1401448 w 2727604"/>
                <a:gd name="connsiteY14" fmla="*/ 0 h 4953000"/>
                <a:gd name="connsiteX15" fmla="*/ 1553848 w 2727604"/>
                <a:gd name="connsiteY15" fmla="*/ 57150 h 4953000"/>
                <a:gd name="connsiteX16" fmla="*/ 1610998 w 2727604"/>
                <a:gd name="connsiteY16" fmla="*/ 104775 h 4953000"/>
                <a:gd name="connsiteX17" fmla="*/ 1696723 w 2727604"/>
                <a:gd name="connsiteY17" fmla="*/ 180975 h 4953000"/>
                <a:gd name="connsiteX18" fmla="*/ 1753873 w 2727604"/>
                <a:gd name="connsiteY18" fmla="*/ 266700 h 4953000"/>
                <a:gd name="connsiteX19" fmla="*/ 1772923 w 2727604"/>
                <a:gd name="connsiteY19" fmla="*/ 342900 h 4953000"/>
                <a:gd name="connsiteX20" fmla="*/ 1772923 w 2727604"/>
                <a:gd name="connsiteY20" fmla="*/ 485775 h 4953000"/>
                <a:gd name="connsiteX21" fmla="*/ 1734823 w 2727604"/>
                <a:gd name="connsiteY21" fmla="*/ 609600 h 4953000"/>
                <a:gd name="connsiteX22" fmla="*/ 1649098 w 2727604"/>
                <a:gd name="connsiteY22" fmla="*/ 742950 h 4953000"/>
                <a:gd name="connsiteX23" fmla="*/ 1591948 w 2727604"/>
                <a:gd name="connsiteY23" fmla="*/ 790575 h 4953000"/>
                <a:gd name="connsiteX24" fmla="*/ 1496698 w 2727604"/>
                <a:gd name="connsiteY24" fmla="*/ 838200 h 4953000"/>
                <a:gd name="connsiteX25" fmla="*/ 1496698 w 2727604"/>
                <a:gd name="connsiteY25" fmla="*/ 838200 h 4953000"/>
                <a:gd name="connsiteX26" fmla="*/ 1506223 w 2727604"/>
                <a:gd name="connsiteY26" fmla="*/ 914400 h 4953000"/>
                <a:gd name="connsiteX27" fmla="*/ 1887223 w 2727604"/>
                <a:gd name="connsiteY27" fmla="*/ 914400 h 4953000"/>
                <a:gd name="connsiteX28" fmla="*/ 2487298 w 2727604"/>
                <a:gd name="connsiteY28" fmla="*/ 2114550 h 4953000"/>
                <a:gd name="connsiteX29" fmla="*/ 2727604 w 2727604"/>
                <a:gd name="connsiteY29" fmla="*/ 2604324 h 4953000"/>
                <a:gd name="connsiteX30" fmla="*/ 2365109 w 2727604"/>
                <a:gd name="connsiteY30" fmla="*/ 2746653 h 4953000"/>
                <a:gd name="connsiteX31" fmla="*/ 1839598 w 2727604"/>
                <a:gd name="connsiteY31" fmla="*/ 1666875 h 4953000"/>
                <a:gd name="connsiteX32" fmla="*/ 1744348 w 2727604"/>
                <a:gd name="connsiteY32" fmla="*/ 2695575 h 4953000"/>
                <a:gd name="connsiteX33" fmla="*/ 2296798 w 2727604"/>
                <a:gd name="connsiteY33" fmla="*/ 4933950 h 4953000"/>
                <a:gd name="connsiteX34" fmla="*/ 1753873 w 2727604"/>
                <a:gd name="connsiteY34" fmla="*/ 4933950 h 4953000"/>
                <a:gd name="connsiteX35" fmla="*/ 1334773 w 2727604"/>
                <a:gd name="connsiteY35" fmla="*/ 3324225 h 4953000"/>
                <a:gd name="connsiteX36" fmla="*/ 934723 w 2727604"/>
                <a:gd name="connsiteY36" fmla="*/ 4943475 h 4953000"/>
                <a:gd name="connsiteX37" fmla="*/ 382273 w 2727604"/>
                <a:gd name="connsiteY37" fmla="*/ 4953000 h 4953000"/>
                <a:gd name="connsiteX38" fmla="*/ 944248 w 2727604"/>
                <a:gd name="connsiteY38" fmla="*/ 2686050 h 4953000"/>
                <a:gd name="connsiteX39" fmla="*/ 839473 w 2727604"/>
                <a:gd name="connsiteY39" fmla="*/ 1685925 h 4953000"/>
                <a:gd name="connsiteX40" fmla="*/ 333011 w 2727604"/>
                <a:gd name="connsiteY40" fmla="*/ 2717716 h 4953000"/>
                <a:gd name="connsiteX41" fmla="*/ 29121 w 2727604"/>
                <a:gd name="connsiteY41" fmla="*/ 2546993 h 4953000"/>
                <a:gd name="connsiteX0" fmla="*/ 0 w 2756724"/>
                <a:gd name="connsiteY0" fmla="*/ 2517509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58241 w 2756724"/>
                <a:gd name="connsiteY41" fmla="*/ 2546993 h 4953000"/>
                <a:gd name="connsiteX0" fmla="*/ 0 w 2708190"/>
                <a:gd name="connsiteY0" fmla="*/ 2575750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9707 w 2708190"/>
                <a:gd name="connsiteY41" fmla="*/ 2546993 h 4953000"/>
                <a:gd name="connsiteX0" fmla="*/ 48534 w 2756724"/>
                <a:gd name="connsiteY0" fmla="*/ 2575750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48534 w 2756724"/>
                <a:gd name="connsiteY0" fmla="*/ 2536923 h 4953000"/>
                <a:gd name="connsiteX1" fmla="*/ 820968 w 2756724"/>
                <a:gd name="connsiteY1" fmla="*/ 923925 h 4953000"/>
                <a:gd name="connsiteX2" fmla="*/ 1211493 w 2756724"/>
                <a:gd name="connsiteY2" fmla="*/ 923925 h 4953000"/>
                <a:gd name="connsiteX3" fmla="*/ 1211493 w 2756724"/>
                <a:gd name="connsiteY3" fmla="*/ 857250 h 4953000"/>
                <a:gd name="connsiteX4" fmla="*/ 1116243 w 2756724"/>
                <a:gd name="connsiteY4" fmla="*/ 790575 h 4953000"/>
                <a:gd name="connsiteX5" fmla="*/ 1030518 w 2756724"/>
                <a:gd name="connsiteY5" fmla="*/ 723900 h 4953000"/>
                <a:gd name="connsiteX6" fmla="*/ 973368 w 2756724"/>
                <a:gd name="connsiteY6" fmla="*/ 647700 h 4953000"/>
                <a:gd name="connsiteX7" fmla="*/ 935268 w 2756724"/>
                <a:gd name="connsiteY7" fmla="*/ 495300 h 4953000"/>
                <a:gd name="connsiteX8" fmla="*/ 935268 w 2756724"/>
                <a:gd name="connsiteY8" fmla="*/ 361950 h 4953000"/>
                <a:gd name="connsiteX9" fmla="*/ 982893 w 2756724"/>
                <a:gd name="connsiteY9" fmla="*/ 238125 h 4953000"/>
                <a:gd name="connsiteX10" fmla="*/ 1040043 w 2756724"/>
                <a:gd name="connsiteY10" fmla="*/ 133350 h 4953000"/>
                <a:gd name="connsiteX11" fmla="*/ 1135293 w 2756724"/>
                <a:gd name="connsiteY11" fmla="*/ 66675 h 4953000"/>
                <a:gd name="connsiteX12" fmla="*/ 1221018 w 2756724"/>
                <a:gd name="connsiteY12" fmla="*/ 19050 h 4953000"/>
                <a:gd name="connsiteX13" fmla="*/ 1335318 w 2756724"/>
                <a:gd name="connsiteY13" fmla="*/ 0 h 4953000"/>
                <a:gd name="connsiteX14" fmla="*/ 1430568 w 2756724"/>
                <a:gd name="connsiteY14" fmla="*/ 0 h 4953000"/>
                <a:gd name="connsiteX15" fmla="*/ 1582968 w 2756724"/>
                <a:gd name="connsiteY15" fmla="*/ 57150 h 4953000"/>
                <a:gd name="connsiteX16" fmla="*/ 1640118 w 2756724"/>
                <a:gd name="connsiteY16" fmla="*/ 104775 h 4953000"/>
                <a:gd name="connsiteX17" fmla="*/ 1725843 w 2756724"/>
                <a:gd name="connsiteY17" fmla="*/ 180975 h 4953000"/>
                <a:gd name="connsiteX18" fmla="*/ 1782993 w 2756724"/>
                <a:gd name="connsiteY18" fmla="*/ 266700 h 4953000"/>
                <a:gd name="connsiteX19" fmla="*/ 1802043 w 2756724"/>
                <a:gd name="connsiteY19" fmla="*/ 342900 h 4953000"/>
                <a:gd name="connsiteX20" fmla="*/ 1802043 w 2756724"/>
                <a:gd name="connsiteY20" fmla="*/ 485775 h 4953000"/>
                <a:gd name="connsiteX21" fmla="*/ 1763943 w 2756724"/>
                <a:gd name="connsiteY21" fmla="*/ 609600 h 4953000"/>
                <a:gd name="connsiteX22" fmla="*/ 1678218 w 2756724"/>
                <a:gd name="connsiteY22" fmla="*/ 742950 h 4953000"/>
                <a:gd name="connsiteX23" fmla="*/ 1621068 w 2756724"/>
                <a:gd name="connsiteY23" fmla="*/ 790575 h 4953000"/>
                <a:gd name="connsiteX24" fmla="*/ 1525818 w 2756724"/>
                <a:gd name="connsiteY24" fmla="*/ 838200 h 4953000"/>
                <a:gd name="connsiteX25" fmla="*/ 1525818 w 2756724"/>
                <a:gd name="connsiteY25" fmla="*/ 838200 h 4953000"/>
                <a:gd name="connsiteX26" fmla="*/ 1535343 w 2756724"/>
                <a:gd name="connsiteY26" fmla="*/ 914400 h 4953000"/>
                <a:gd name="connsiteX27" fmla="*/ 1916343 w 2756724"/>
                <a:gd name="connsiteY27" fmla="*/ 914400 h 4953000"/>
                <a:gd name="connsiteX28" fmla="*/ 2516418 w 2756724"/>
                <a:gd name="connsiteY28" fmla="*/ 2114550 h 4953000"/>
                <a:gd name="connsiteX29" fmla="*/ 2756724 w 2756724"/>
                <a:gd name="connsiteY29" fmla="*/ 2604324 h 4953000"/>
                <a:gd name="connsiteX30" fmla="*/ 2394229 w 2756724"/>
                <a:gd name="connsiteY30" fmla="*/ 2746653 h 4953000"/>
                <a:gd name="connsiteX31" fmla="*/ 1868718 w 2756724"/>
                <a:gd name="connsiteY31" fmla="*/ 1666875 h 4953000"/>
                <a:gd name="connsiteX32" fmla="*/ 1773468 w 2756724"/>
                <a:gd name="connsiteY32" fmla="*/ 2695575 h 4953000"/>
                <a:gd name="connsiteX33" fmla="*/ 2325918 w 2756724"/>
                <a:gd name="connsiteY33" fmla="*/ 4933950 h 4953000"/>
                <a:gd name="connsiteX34" fmla="*/ 1782993 w 2756724"/>
                <a:gd name="connsiteY34" fmla="*/ 4933950 h 4953000"/>
                <a:gd name="connsiteX35" fmla="*/ 1363893 w 2756724"/>
                <a:gd name="connsiteY35" fmla="*/ 3324225 h 4953000"/>
                <a:gd name="connsiteX36" fmla="*/ 963843 w 2756724"/>
                <a:gd name="connsiteY36" fmla="*/ 4943475 h 4953000"/>
                <a:gd name="connsiteX37" fmla="*/ 411393 w 2756724"/>
                <a:gd name="connsiteY37" fmla="*/ 4953000 h 4953000"/>
                <a:gd name="connsiteX38" fmla="*/ 973368 w 2756724"/>
                <a:gd name="connsiteY38" fmla="*/ 2686050 h 4953000"/>
                <a:gd name="connsiteX39" fmla="*/ 868593 w 2756724"/>
                <a:gd name="connsiteY39" fmla="*/ 1685925 h 4953000"/>
                <a:gd name="connsiteX40" fmla="*/ 362131 w 2756724"/>
                <a:gd name="connsiteY40" fmla="*/ 2717716 h 4953000"/>
                <a:gd name="connsiteX41" fmla="*/ 0 w 2756724"/>
                <a:gd name="connsiteY41" fmla="*/ 2653768 h 4953000"/>
                <a:gd name="connsiteX0" fmla="*/ 0 w 2708190"/>
                <a:gd name="connsiteY0" fmla="*/ 2536923 h 4953000"/>
                <a:gd name="connsiteX1" fmla="*/ 772434 w 2708190"/>
                <a:gd name="connsiteY1" fmla="*/ 923925 h 4953000"/>
                <a:gd name="connsiteX2" fmla="*/ 1162959 w 2708190"/>
                <a:gd name="connsiteY2" fmla="*/ 923925 h 4953000"/>
                <a:gd name="connsiteX3" fmla="*/ 1162959 w 2708190"/>
                <a:gd name="connsiteY3" fmla="*/ 857250 h 4953000"/>
                <a:gd name="connsiteX4" fmla="*/ 1067709 w 2708190"/>
                <a:gd name="connsiteY4" fmla="*/ 790575 h 4953000"/>
                <a:gd name="connsiteX5" fmla="*/ 981984 w 2708190"/>
                <a:gd name="connsiteY5" fmla="*/ 723900 h 4953000"/>
                <a:gd name="connsiteX6" fmla="*/ 924834 w 2708190"/>
                <a:gd name="connsiteY6" fmla="*/ 647700 h 4953000"/>
                <a:gd name="connsiteX7" fmla="*/ 886734 w 2708190"/>
                <a:gd name="connsiteY7" fmla="*/ 495300 h 4953000"/>
                <a:gd name="connsiteX8" fmla="*/ 886734 w 2708190"/>
                <a:gd name="connsiteY8" fmla="*/ 361950 h 4953000"/>
                <a:gd name="connsiteX9" fmla="*/ 934359 w 2708190"/>
                <a:gd name="connsiteY9" fmla="*/ 238125 h 4953000"/>
                <a:gd name="connsiteX10" fmla="*/ 991509 w 2708190"/>
                <a:gd name="connsiteY10" fmla="*/ 133350 h 4953000"/>
                <a:gd name="connsiteX11" fmla="*/ 1086759 w 2708190"/>
                <a:gd name="connsiteY11" fmla="*/ 66675 h 4953000"/>
                <a:gd name="connsiteX12" fmla="*/ 1172484 w 2708190"/>
                <a:gd name="connsiteY12" fmla="*/ 19050 h 4953000"/>
                <a:gd name="connsiteX13" fmla="*/ 1286784 w 2708190"/>
                <a:gd name="connsiteY13" fmla="*/ 0 h 4953000"/>
                <a:gd name="connsiteX14" fmla="*/ 1382034 w 2708190"/>
                <a:gd name="connsiteY14" fmla="*/ 0 h 4953000"/>
                <a:gd name="connsiteX15" fmla="*/ 1534434 w 2708190"/>
                <a:gd name="connsiteY15" fmla="*/ 57150 h 4953000"/>
                <a:gd name="connsiteX16" fmla="*/ 1591584 w 2708190"/>
                <a:gd name="connsiteY16" fmla="*/ 104775 h 4953000"/>
                <a:gd name="connsiteX17" fmla="*/ 1677309 w 2708190"/>
                <a:gd name="connsiteY17" fmla="*/ 180975 h 4953000"/>
                <a:gd name="connsiteX18" fmla="*/ 1734459 w 2708190"/>
                <a:gd name="connsiteY18" fmla="*/ 266700 h 4953000"/>
                <a:gd name="connsiteX19" fmla="*/ 1753509 w 2708190"/>
                <a:gd name="connsiteY19" fmla="*/ 342900 h 4953000"/>
                <a:gd name="connsiteX20" fmla="*/ 1753509 w 2708190"/>
                <a:gd name="connsiteY20" fmla="*/ 485775 h 4953000"/>
                <a:gd name="connsiteX21" fmla="*/ 1715409 w 2708190"/>
                <a:gd name="connsiteY21" fmla="*/ 609600 h 4953000"/>
                <a:gd name="connsiteX22" fmla="*/ 1629684 w 2708190"/>
                <a:gd name="connsiteY22" fmla="*/ 742950 h 4953000"/>
                <a:gd name="connsiteX23" fmla="*/ 1572534 w 2708190"/>
                <a:gd name="connsiteY23" fmla="*/ 790575 h 4953000"/>
                <a:gd name="connsiteX24" fmla="*/ 1477284 w 2708190"/>
                <a:gd name="connsiteY24" fmla="*/ 838200 h 4953000"/>
                <a:gd name="connsiteX25" fmla="*/ 1477284 w 2708190"/>
                <a:gd name="connsiteY25" fmla="*/ 838200 h 4953000"/>
                <a:gd name="connsiteX26" fmla="*/ 1486809 w 2708190"/>
                <a:gd name="connsiteY26" fmla="*/ 914400 h 4953000"/>
                <a:gd name="connsiteX27" fmla="*/ 1867809 w 2708190"/>
                <a:gd name="connsiteY27" fmla="*/ 914400 h 4953000"/>
                <a:gd name="connsiteX28" fmla="*/ 2467884 w 2708190"/>
                <a:gd name="connsiteY28" fmla="*/ 2114550 h 4953000"/>
                <a:gd name="connsiteX29" fmla="*/ 2708190 w 2708190"/>
                <a:gd name="connsiteY29" fmla="*/ 2604324 h 4953000"/>
                <a:gd name="connsiteX30" fmla="*/ 2345695 w 2708190"/>
                <a:gd name="connsiteY30" fmla="*/ 2746653 h 4953000"/>
                <a:gd name="connsiteX31" fmla="*/ 1820184 w 2708190"/>
                <a:gd name="connsiteY31" fmla="*/ 1666875 h 4953000"/>
                <a:gd name="connsiteX32" fmla="*/ 1724934 w 2708190"/>
                <a:gd name="connsiteY32" fmla="*/ 2695575 h 4953000"/>
                <a:gd name="connsiteX33" fmla="*/ 2277384 w 2708190"/>
                <a:gd name="connsiteY33" fmla="*/ 4933950 h 4953000"/>
                <a:gd name="connsiteX34" fmla="*/ 1734459 w 2708190"/>
                <a:gd name="connsiteY34" fmla="*/ 4933950 h 4953000"/>
                <a:gd name="connsiteX35" fmla="*/ 1315359 w 2708190"/>
                <a:gd name="connsiteY35" fmla="*/ 3324225 h 4953000"/>
                <a:gd name="connsiteX36" fmla="*/ 915309 w 2708190"/>
                <a:gd name="connsiteY36" fmla="*/ 4943475 h 4953000"/>
                <a:gd name="connsiteX37" fmla="*/ 362859 w 2708190"/>
                <a:gd name="connsiteY37" fmla="*/ 4953000 h 4953000"/>
                <a:gd name="connsiteX38" fmla="*/ 924834 w 2708190"/>
                <a:gd name="connsiteY38" fmla="*/ 2686050 h 4953000"/>
                <a:gd name="connsiteX39" fmla="*/ 820059 w 2708190"/>
                <a:gd name="connsiteY39" fmla="*/ 1685925 h 4953000"/>
                <a:gd name="connsiteX40" fmla="*/ 313597 w 2708190"/>
                <a:gd name="connsiteY40" fmla="*/ 2717716 h 4953000"/>
                <a:gd name="connsiteX41" fmla="*/ 0 w 2708190"/>
                <a:gd name="connsiteY41" fmla="*/ 2556700 h 4953000"/>
                <a:gd name="connsiteX0" fmla="*/ 0 w 2698483"/>
                <a:gd name="connsiteY0" fmla="*/ 2536923 h 4953000"/>
                <a:gd name="connsiteX1" fmla="*/ 772434 w 2698483"/>
                <a:gd name="connsiteY1" fmla="*/ 923925 h 4953000"/>
                <a:gd name="connsiteX2" fmla="*/ 1162959 w 2698483"/>
                <a:gd name="connsiteY2" fmla="*/ 923925 h 4953000"/>
                <a:gd name="connsiteX3" fmla="*/ 1162959 w 2698483"/>
                <a:gd name="connsiteY3" fmla="*/ 857250 h 4953000"/>
                <a:gd name="connsiteX4" fmla="*/ 1067709 w 2698483"/>
                <a:gd name="connsiteY4" fmla="*/ 790575 h 4953000"/>
                <a:gd name="connsiteX5" fmla="*/ 981984 w 2698483"/>
                <a:gd name="connsiteY5" fmla="*/ 723900 h 4953000"/>
                <a:gd name="connsiteX6" fmla="*/ 924834 w 2698483"/>
                <a:gd name="connsiteY6" fmla="*/ 647700 h 4953000"/>
                <a:gd name="connsiteX7" fmla="*/ 886734 w 2698483"/>
                <a:gd name="connsiteY7" fmla="*/ 495300 h 4953000"/>
                <a:gd name="connsiteX8" fmla="*/ 886734 w 2698483"/>
                <a:gd name="connsiteY8" fmla="*/ 361950 h 4953000"/>
                <a:gd name="connsiteX9" fmla="*/ 934359 w 2698483"/>
                <a:gd name="connsiteY9" fmla="*/ 238125 h 4953000"/>
                <a:gd name="connsiteX10" fmla="*/ 991509 w 2698483"/>
                <a:gd name="connsiteY10" fmla="*/ 133350 h 4953000"/>
                <a:gd name="connsiteX11" fmla="*/ 1086759 w 2698483"/>
                <a:gd name="connsiteY11" fmla="*/ 66675 h 4953000"/>
                <a:gd name="connsiteX12" fmla="*/ 1172484 w 2698483"/>
                <a:gd name="connsiteY12" fmla="*/ 19050 h 4953000"/>
                <a:gd name="connsiteX13" fmla="*/ 1286784 w 2698483"/>
                <a:gd name="connsiteY13" fmla="*/ 0 h 4953000"/>
                <a:gd name="connsiteX14" fmla="*/ 1382034 w 2698483"/>
                <a:gd name="connsiteY14" fmla="*/ 0 h 4953000"/>
                <a:gd name="connsiteX15" fmla="*/ 1534434 w 2698483"/>
                <a:gd name="connsiteY15" fmla="*/ 57150 h 4953000"/>
                <a:gd name="connsiteX16" fmla="*/ 1591584 w 2698483"/>
                <a:gd name="connsiteY16" fmla="*/ 104775 h 4953000"/>
                <a:gd name="connsiteX17" fmla="*/ 1677309 w 2698483"/>
                <a:gd name="connsiteY17" fmla="*/ 180975 h 4953000"/>
                <a:gd name="connsiteX18" fmla="*/ 1734459 w 2698483"/>
                <a:gd name="connsiteY18" fmla="*/ 266700 h 4953000"/>
                <a:gd name="connsiteX19" fmla="*/ 1753509 w 2698483"/>
                <a:gd name="connsiteY19" fmla="*/ 342900 h 4953000"/>
                <a:gd name="connsiteX20" fmla="*/ 1753509 w 2698483"/>
                <a:gd name="connsiteY20" fmla="*/ 485775 h 4953000"/>
                <a:gd name="connsiteX21" fmla="*/ 1715409 w 2698483"/>
                <a:gd name="connsiteY21" fmla="*/ 609600 h 4953000"/>
                <a:gd name="connsiteX22" fmla="*/ 1629684 w 2698483"/>
                <a:gd name="connsiteY22" fmla="*/ 742950 h 4953000"/>
                <a:gd name="connsiteX23" fmla="*/ 1572534 w 2698483"/>
                <a:gd name="connsiteY23" fmla="*/ 790575 h 4953000"/>
                <a:gd name="connsiteX24" fmla="*/ 1477284 w 2698483"/>
                <a:gd name="connsiteY24" fmla="*/ 838200 h 4953000"/>
                <a:gd name="connsiteX25" fmla="*/ 1477284 w 2698483"/>
                <a:gd name="connsiteY25" fmla="*/ 838200 h 4953000"/>
                <a:gd name="connsiteX26" fmla="*/ 1486809 w 2698483"/>
                <a:gd name="connsiteY26" fmla="*/ 914400 h 4953000"/>
                <a:gd name="connsiteX27" fmla="*/ 1867809 w 2698483"/>
                <a:gd name="connsiteY27" fmla="*/ 914400 h 4953000"/>
                <a:gd name="connsiteX28" fmla="*/ 2467884 w 2698483"/>
                <a:gd name="connsiteY28" fmla="*/ 2114550 h 4953000"/>
                <a:gd name="connsiteX29" fmla="*/ 2698483 w 2698483"/>
                <a:gd name="connsiteY29" fmla="*/ 2580057 h 4953000"/>
                <a:gd name="connsiteX30" fmla="*/ 2345695 w 2698483"/>
                <a:gd name="connsiteY30" fmla="*/ 2746653 h 4953000"/>
                <a:gd name="connsiteX31" fmla="*/ 1820184 w 2698483"/>
                <a:gd name="connsiteY31" fmla="*/ 1666875 h 4953000"/>
                <a:gd name="connsiteX32" fmla="*/ 1724934 w 2698483"/>
                <a:gd name="connsiteY32" fmla="*/ 2695575 h 4953000"/>
                <a:gd name="connsiteX33" fmla="*/ 2277384 w 2698483"/>
                <a:gd name="connsiteY33" fmla="*/ 4933950 h 4953000"/>
                <a:gd name="connsiteX34" fmla="*/ 1734459 w 2698483"/>
                <a:gd name="connsiteY34" fmla="*/ 4933950 h 4953000"/>
                <a:gd name="connsiteX35" fmla="*/ 1315359 w 2698483"/>
                <a:gd name="connsiteY35" fmla="*/ 3324225 h 4953000"/>
                <a:gd name="connsiteX36" fmla="*/ 915309 w 2698483"/>
                <a:gd name="connsiteY36" fmla="*/ 4943475 h 4953000"/>
                <a:gd name="connsiteX37" fmla="*/ 362859 w 2698483"/>
                <a:gd name="connsiteY37" fmla="*/ 4953000 h 4953000"/>
                <a:gd name="connsiteX38" fmla="*/ 924834 w 2698483"/>
                <a:gd name="connsiteY38" fmla="*/ 2686050 h 4953000"/>
                <a:gd name="connsiteX39" fmla="*/ 820059 w 2698483"/>
                <a:gd name="connsiteY39" fmla="*/ 1685925 h 4953000"/>
                <a:gd name="connsiteX40" fmla="*/ 313597 w 2698483"/>
                <a:gd name="connsiteY40" fmla="*/ 2717716 h 4953000"/>
                <a:gd name="connsiteX41" fmla="*/ 0 w 2698483"/>
                <a:gd name="connsiteY41" fmla="*/ 2556700 h 4953000"/>
                <a:gd name="connsiteX0" fmla="*/ 0 w 2737310"/>
                <a:gd name="connsiteY0" fmla="*/ 2502950 h 4953000"/>
                <a:gd name="connsiteX1" fmla="*/ 811261 w 2737310"/>
                <a:gd name="connsiteY1" fmla="*/ 923925 h 4953000"/>
                <a:gd name="connsiteX2" fmla="*/ 1201786 w 2737310"/>
                <a:gd name="connsiteY2" fmla="*/ 923925 h 4953000"/>
                <a:gd name="connsiteX3" fmla="*/ 1201786 w 2737310"/>
                <a:gd name="connsiteY3" fmla="*/ 857250 h 4953000"/>
                <a:gd name="connsiteX4" fmla="*/ 1106536 w 2737310"/>
                <a:gd name="connsiteY4" fmla="*/ 790575 h 4953000"/>
                <a:gd name="connsiteX5" fmla="*/ 1020811 w 2737310"/>
                <a:gd name="connsiteY5" fmla="*/ 723900 h 4953000"/>
                <a:gd name="connsiteX6" fmla="*/ 963661 w 2737310"/>
                <a:gd name="connsiteY6" fmla="*/ 647700 h 4953000"/>
                <a:gd name="connsiteX7" fmla="*/ 925561 w 2737310"/>
                <a:gd name="connsiteY7" fmla="*/ 495300 h 4953000"/>
                <a:gd name="connsiteX8" fmla="*/ 925561 w 2737310"/>
                <a:gd name="connsiteY8" fmla="*/ 361950 h 4953000"/>
                <a:gd name="connsiteX9" fmla="*/ 973186 w 2737310"/>
                <a:gd name="connsiteY9" fmla="*/ 238125 h 4953000"/>
                <a:gd name="connsiteX10" fmla="*/ 1030336 w 2737310"/>
                <a:gd name="connsiteY10" fmla="*/ 133350 h 4953000"/>
                <a:gd name="connsiteX11" fmla="*/ 1125586 w 2737310"/>
                <a:gd name="connsiteY11" fmla="*/ 66675 h 4953000"/>
                <a:gd name="connsiteX12" fmla="*/ 1211311 w 2737310"/>
                <a:gd name="connsiteY12" fmla="*/ 19050 h 4953000"/>
                <a:gd name="connsiteX13" fmla="*/ 1325611 w 2737310"/>
                <a:gd name="connsiteY13" fmla="*/ 0 h 4953000"/>
                <a:gd name="connsiteX14" fmla="*/ 1420861 w 2737310"/>
                <a:gd name="connsiteY14" fmla="*/ 0 h 4953000"/>
                <a:gd name="connsiteX15" fmla="*/ 1573261 w 2737310"/>
                <a:gd name="connsiteY15" fmla="*/ 57150 h 4953000"/>
                <a:gd name="connsiteX16" fmla="*/ 1630411 w 2737310"/>
                <a:gd name="connsiteY16" fmla="*/ 104775 h 4953000"/>
                <a:gd name="connsiteX17" fmla="*/ 1716136 w 2737310"/>
                <a:gd name="connsiteY17" fmla="*/ 180975 h 4953000"/>
                <a:gd name="connsiteX18" fmla="*/ 1773286 w 2737310"/>
                <a:gd name="connsiteY18" fmla="*/ 266700 h 4953000"/>
                <a:gd name="connsiteX19" fmla="*/ 1792336 w 2737310"/>
                <a:gd name="connsiteY19" fmla="*/ 342900 h 4953000"/>
                <a:gd name="connsiteX20" fmla="*/ 1792336 w 2737310"/>
                <a:gd name="connsiteY20" fmla="*/ 485775 h 4953000"/>
                <a:gd name="connsiteX21" fmla="*/ 1754236 w 2737310"/>
                <a:gd name="connsiteY21" fmla="*/ 609600 h 4953000"/>
                <a:gd name="connsiteX22" fmla="*/ 1668511 w 2737310"/>
                <a:gd name="connsiteY22" fmla="*/ 742950 h 4953000"/>
                <a:gd name="connsiteX23" fmla="*/ 1611361 w 2737310"/>
                <a:gd name="connsiteY23" fmla="*/ 790575 h 4953000"/>
                <a:gd name="connsiteX24" fmla="*/ 1516111 w 2737310"/>
                <a:gd name="connsiteY24" fmla="*/ 838200 h 4953000"/>
                <a:gd name="connsiteX25" fmla="*/ 1516111 w 2737310"/>
                <a:gd name="connsiteY25" fmla="*/ 838200 h 4953000"/>
                <a:gd name="connsiteX26" fmla="*/ 1525636 w 2737310"/>
                <a:gd name="connsiteY26" fmla="*/ 914400 h 4953000"/>
                <a:gd name="connsiteX27" fmla="*/ 1906636 w 2737310"/>
                <a:gd name="connsiteY27" fmla="*/ 914400 h 4953000"/>
                <a:gd name="connsiteX28" fmla="*/ 2506711 w 2737310"/>
                <a:gd name="connsiteY28" fmla="*/ 2114550 h 4953000"/>
                <a:gd name="connsiteX29" fmla="*/ 2737310 w 2737310"/>
                <a:gd name="connsiteY29" fmla="*/ 2580057 h 4953000"/>
                <a:gd name="connsiteX30" fmla="*/ 2384522 w 2737310"/>
                <a:gd name="connsiteY30" fmla="*/ 2746653 h 4953000"/>
                <a:gd name="connsiteX31" fmla="*/ 1859011 w 2737310"/>
                <a:gd name="connsiteY31" fmla="*/ 1666875 h 4953000"/>
                <a:gd name="connsiteX32" fmla="*/ 1763761 w 2737310"/>
                <a:gd name="connsiteY32" fmla="*/ 2695575 h 4953000"/>
                <a:gd name="connsiteX33" fmla="*/ 2316211 w 2737310"/>
                <a:gd name="connsiteY33" fmla="*/ 4933950 h 4953000"/>
                <a:gd name="connsiteX34" fmla="*/ 1773286 w 2737310"/>
                <a:gd name="connsiteY34" fmla="*/ 4933950 h 4953000"/>
                <a:gd name="connsiteX35" fmla="*/ 1354186 w 2737310"/>
                <a:gd name="connsiteY35" fmla="*/ 3324225 h 4953000"/>
                <a:gd name="connsiteX36" fmla="*/ 954136 w 2737310"/>
                <a:gd name="connsiteY36" fmla="*/ 4943475 h 4953000"/>
                <a:gd name="connsiteX37" fmla="*/ 401686 w 2737310"/>
                <a:gd name="connsiteY37" fmla="*/ 4953000 h 4953000"/>
                <a:gd name="connsiteX38" fmla="*/ 963661 w 2737310"/>
                <a:gd name="connsiteY38" fmla="*/ 2686050 h 4953000"/>
                <a:gd name="connsiteX39" fmla="*/ 858886 w 2737310"/>
                <a:gd name="connsiteY39" fmla="*/ 1685925 h 4953000"/>
                <a:gd name="connsiteX40" fmla="*/ 352424 w 2737310"/>
                <a:gd name="connsiteY40" fmla="*/ 2717716 h 4953000"/>
                <a:gd name="connsiteX41" fmla="*/ 38827 w 2737310"/>
                <a:gd name="connsiteY41" fmla="*/ 2556700 h 4953000"/>
                <a:gd name="connsiteX0" fmla="*/ 0 w 2703336"/>
                <a:gd name="connsiteY0" fmla="*/ 2551484 h 4953000"/>
                <a:gd name="connsiteX1" fmla="*/ 777287 w 2703336"/>
                <a:gd name="connsiteY1" fmla="*/ 923925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556700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0229 h 4953000"/>
                <a:gd name="connsiteX0" fmla="*/ 95773 w 2799109"/>
                <a:gd name="connsiteY0" fmla="*/ 2551484 h 4953000"/>
                <a:gd name="connsiteX1" fmla="*/ 323 w 2799109"/>
                <a:gd name="connsiteY1" fmla="*/ 2475228 h 4953000"/>
                <a:gd name="connsiteX2" fmla="*/ 843940 w 2799109"/>
                <a:gd name="connsiteY2" fmla="*/ 933631 h 4953000"/>
                <a:gd name="connsiteX3" fmla="*/ 1263585 w 2799109"/>
                <a:gd name="connsiteY3" fmla="*/ 923925 h 4953000"/>
                <a:gd name="connsiteX4" fmla="*/ 1263585 w 2799109"/>
                <a:gd name="connsiteY4" fmla="*/ 857250 h 4953000"/>
                <a:gd name="connsiteX5" fmla="*/ 1168335 w 2799109"/>
                <a:gd name="connsiteY5" fmla="*/ 790575 h 4953000"/>
                <a:gd name="connsiteX6" fmla="*/ 1082610 w 2799109"/>
                <a:gd name="connsiteY6" fmla="*/ 723900 h 4953000"/>
                <a:gd name="connsiteX7" fmla="*/ 1025460 w 2799109"/>
                <a:gd name="connsiteY7" fmla="*/ 647700 h 4953000"/>
                <a:gd name="connsiteX8" fmla="*/ 987360 w 2799109"/>
                <a:gd name="connsiteY8" fmla="*/ 495300 h 4953000"/>
                <a:gd name="connsiteX9" fmla="*/ 987360 w 2799109"/>
                <a:gd name="connsiteY9" fmla="*/ 361950 h 4953000"/>
                <a:gd name="connsiteX10" fmla="*/ 1034985 w 2799109"/>
                <a:gd name="connsiteY10" fmla="*/ 238125 h 4953000"/>
                <a:gd name="connsiteX11" fmla="*/ 1092135 w 2799109"/>
                <a:gd name="connsiteY11" fmla="*/ 133350 h 4953000"/>
                <a:gd name="connsiteX12" fmla="*/ 1187385 w 2799109"/>
                <a:gd name="connsiteY12" fmla="*/ 66675 h 4953000"/>
                <a:gd name="connsiteX13" fmla="*/ 1273110 w 2799109"/>
                <a:gd name="connsiteY13" fmla="*/ 19050 h 4953000"/>
                <a:gd name="connsiteX14" fmla="*/ 1387410 w 2799109"/>
                <a:gd name="connsiteY14" fmla="*/ 0 h 4953000"/>
                <a:gd name="connsiteX15" fmla="*/ 1482660 w 2799109"/>
                <a:gd name="connsiteY15" fmla="*/ 0 h 4953000"/>
                <a:gd name="connsiteX16" fmla="*/ 1635060 w 2799109"/>
                <a:gd name="connsiteY16" fmla="*/ 57150 h 4953000"/>
                <a:gd name="connsiteX17" fmla="*/ 1692210 w 2799109"/>
                <a:gd name="connsiteY17" fmla="*/ 104775 h 4953000"/>
                <a:gd name="connsiteX18" fmla="*/ 1777935 w 2799109"/>
                <a:gd name="connsiteY18" fmla="*/ 180975 h 4953000"/>
                <a:gd name="connsiteX19" fmla="*/ 1835085 w 2799109"/>
                <a:gd name="connsiteY19" fmla="*/ 266700 h 4953000"/>
                <a:gd name="connsiteX20" fmla="*/ 1854135 w 2799109"/>
                <a:gd name="connsiteY20" fmla="*/ 342900 h 4953000"/>
                <a:gd name="connsiteX21" fmla="*/ 1854135 w 2799109"/>
                <a:gd name="connsiteY21" fmla="*/ 485775 h 4953000"/>
                <a:gd name="connsiteX22" fmla="*/ 1816035 w 2799109"/>
                <a:gd name="connsiteY22" fmla="*/ 609600 h 4953000"/>
                <a:gd name="connsiteX23" fmla="*/ 1730310 w 2799109"/>
                <a:gd name="connsiteY23" fmla="*/ 742950 h 4953000"/>
                <a:gd name="connsiteX24" fmla="*/ 1673160 w 2799109"/>
                <a:gd name="connsiteY24" fmla="*/ 790575 h 4953000"/>
                <a:gd name="connsiteX25" fmla="*/ 1577910 w 2799109"/>
                <a:gd name="connsiteY25" fmla="*/ 838200 h 4953000"/>
                <a:gd name="connsiteX26" fmla="*/ 1577910 w 2799109"/>
                <a:gd name="connsiteY26" fmla="*/ 838200 h 4953000"/>
                <a:gd name="connsiteX27" fmla="*/ 1587435 w 2799109"/>
                <a:gd name="connsiteY27" fmla="*/ 914400 h 4953000"/>
                <a:gd name="connsiteX28" fmla="*/ 1968435 w 2799109"/>
                <a:gd name="connsiteY28" fmla="*/ 914400 h 4953000"/>
                <a:gd name="connsiteX29" fmla="*/ 2568510 w 2799109"/>
                <a:gd name="connsiteY29" fmla="*/ 2114550 h 4953000"/>
                <a:gd name="connsiteX30" fmla="*/ 2799109 w 2799109"/>
                <a:gd name="connsiteY30" fmla="*/ 2580057 h 4953000"/>
                <a:gd name="connsiteX31" fmla="*/ 2446321 w 2799109"/>
                <a:gd name="connsiteY31" fmla="*/ 2746653 h 4953000"/>
                <a:gd name="connsiteX32" fmla="*/ 1920810 w 2799109"/>
                <a:gd name="connsiteY32" fmla="*/ 1666875 h 4953000"/>
                <a:gd name="connsiteX33" fmla="*/ 1825560 w 2799109"/>
                <a:gd name="connsiteY33" fmla="*/ 2695575 h 4953000"/>
                <a:gd name="connsiteX34" fmla="*/ 2378010 w 2799109"/>
                <a:gd name="connsiteY34" fmla="*/ 4933950 h 4953000"/>
                <a:gd name="connsiteX35" fmla="*/ 1835085 w 2799109"/>
                <a:gd name="connsiteY35" fmla="*/ 4933950 h 4953000"/>
                <a:gd name="connsiteX36" fmla="*/ 1415985 w 2799109"/>
                <a:gd name="connsiteY36" fmla="*/ 3324225 h 4953000"/>
                <a:gd name="connsiteX37" fmla="*/ 1015935 w 2799109"/>
                <a:gd name="connsiteY37" fmla="*/ 4943475 h 4953000"/>
                <a:gd name="connsiteX38" fmla="*/ 463485 w 2799109"/>
                <a:gd name="connsiteY38" fmla="*/ 4953000 h 4953000"/>
                <a:gd name="connsiteX39" fmla="*/ 1025460 w 2799109"/>
                <a:gd name="connsiteY39" fmla="*/ 2686050 h 4953000"/>
                <a:gd name="connsiteX40" fmla="*/ 920685 w 2799109"/>
                <a:gd name="connsiteY40" fmla="*/ 1685925 h 4953000"/>
                <a:gd name="connsiteX41" fmla="*/ 414223 w 2799109"/>
                <a:gd name="connsiteY41" fmla="*/ 2717716 h 4953000"/>
                <a:gd name="connsiteX42" fmla="*/ 81212 w 2799109"/>
                <a:gd name="connsiteY42" fmla="*/ 2550229 h 4953000"/>
                <a:gd name="connsiteX0" fmla="*/ 25129 w 2728465"/>
                <a:gd name="connsiteY0" fmla="*/ 2551484 h 4953000"/>
                <a:gd name="connsiteX1" fmla="*/ 862 w 2728465"/>
                <a:gd name="connsiteY1" fmla="*/ 2559353 h 4953000"/>
                <a:gd name="connsiteX2" fmla="*/ 773296 w 2728465"/>
                <a:gd name="connsiteY2" fmla="*/ 933631 h 4953000"/>
                <a:gd name="connsiteX3" fmla="*/ 1192941 w 2728465"/>
                <a:gd name="connsiteY3" fmla="*/ 923925 h 4953000"/>
                <a:gd name="connsiteX4" fmla="*/ 1192941 w 2728465"/>
                <a:gd name="connsiteY4" fmla="*/ 857250 h 4953000"/>
                <a:gd name="connsiteX5" fmla="*/ 1097691 w 2728465"/>
                <a:gd name="connsiteY5" fmla="*/ 790575 h 4953000"/>
                <a:gd name="connsiteX6" fmla="*/ 1011966 w 2728465"/>
                <a:gd name="connsiteY6" fmla="*/ 723900 h 4953000"/>
                <a:gd name="connsiteX7" fmla="*/ 954816 w 2728465"/>
                <a:gd name="connsiteY7" fmla="*/ 647700 h 4953000"/>
                <a:gd name="connsiteX8" fmla="*/ 916716 w 2728465"/>
                <a:gd name="connsiteY8" fmla="*/ 495300 h 4953000"/>
                <a:gd name="connsiteX9" fmla="*/ 916716 w 2728465"/>
                <a:gd name="connsiteY9" fmla="*/ 361950 h 4953000"/>
                <a:gd name="connsiteX10" fmla="*/ 964341 w 2728465"/>
                <a:gd name="connsiteY10" fmla="*/ 238125 h 4953000"/>
                <a:gd name="connsiteX11" fmla="*/ 1021491 w 2728465"/>
                <a:gd name="connsiteY11" fmla="*/ 133350 h 4953000"/>
                <a:gd name="connsiteX12" fmla="*/ 1116741 w 2728465"/>
                <a:gd name="connsiteY12" fmla="*/ 66675 h 4953000"/>
                <a:gd name="connsiteX13" fmla="*/ 1202466 w 2728465"/>
                <a:gd name="connsiteY13" fmla="*/ 19050 h 4953000"/>
                <a:gd name="connsiteX14" fmla="*/ 1316766 w 2728465"/>
                <a:gd name="connsiteY14" fmla="*/ 0 h 4953000"/>
                <a:gd name="connsiteX15" fmla="*/ 1412016 w 2728465"/>
                <a:gd name="connsiteY15" fmla="*/ 0 h 4953000"/>
                <a:gd name="connsiteX16" fmla="*/ 1564416 w 2728465"/>
                <a:gd name="connsiteY16" fmla="*/ 57150 h 4953000"/>
                <a:gd name="connsiteX17" fmla="*/ 1621566 w 2728465"/>
                <a:gd name="connsiteY17" fmla="*/ 104775 h 4953000"/>
                <a:gd name="connsiteX18" fmla="*/ 1707291 w 2728465"/>
                <a:gd name="connsiteY18" fmla="*/ 180975 h 4953000"/>
                <a:gd name="connsiteX19" fmla="*/ 1764441 w 2728465"/>
                <a:gd name="connsiteY19" fmla="*/ 266700 h 4953000"/>
                <a:gd name="connsiteX20" fmla="*/ 1783491 w 2728465"/>
                <a:gd name="connsiteY20" fmla="*/ 342900 h 4953000"/>
                <a:gd name="connsiteX21" fmla="*/ 1783491 w 2728465"/>
                <a:gd name="connsiteY21" fmla="*/ 485775 h 4953000"/>
                <a:gd name="connsiteX22" fmla="*/ 1745391 w 2728465"/>
                <a:gd name="connsiteY22" fmla="*/ 609600 h 4953000"/>
                <a:gd name="connsiteX23" fmla="*/ 1659666 w 2728465"/>
                <a:gd name="connsiteY23" fmla="*/ 742950 h 4953000"/>
                <a:gd name="connsiteX24" fmla="*/ 1602516 w 2728465"/>
                <a:gd name="connsiteY24" fmla="*/ 790575 h 4953000"/>
                <a:gd name="connsiteX25" fmla="*/ 1507266 w 2728465"/>
                <a:gd name="connsiteY25" fmla="*/ 838200 h 4953000"/>
                <a:gd name="connsiteX26" fmla="*/ 1507266 w 2728465"/>
                <a:gd name="connsiteY26" fmla="*/ 838200 h 4953000"/>
                <a:gd name="connsiteX27" fmla="*/ 1516791 w 2728465"/>
                <a:gd name="connsiteY27" fmla="*/ 914400 h 4953000"/>
                <a:gd name="connsiteX28" fmla="*/ 1897791 w 2728465"/>
                <a:gd name="connsiteY28" fmla="*/ 914400 h 4953000"/>
                <a:gd name="connsiteX29" fmla="*/ 2497866 w 2728465"/>
                <a:gd name="connsiteY29" fmla="*/ 2114550 h 4953000"/>
                <a:gd name="connsiteX30" fmla="*/ 2728465 w 2728465"/>
                <a:gd name="connsiteY30" fmla="*/ 2580057 h 4953000"/>
                <a:gd name="connsiteX31" fmla="*/ 2375677 w 2728465"/>
                <a:gd name="connsiteY31" fmla="*/ 2746653 h 4953000"/>
                <a:gd name="connsiteX32" fmla="*/ 1850166 w 2728465"/>
                <a:gd name="connsiteY32" fmla="*/ 1666875 h 4953000"/>
                <a:gd name="connsiteX33" fmla="*/ 1754916 w 2728465"/>
                <a:gd name="connsiteY33" fmla="*/ 2695575 h 4953000"/>
                <a:gd name="connsiteX34" fmla="*/ 2307366 w 2728465"/>
                <a:gd name="connsiteY34" fmla="*/ 4933950 h 4953000"/>
                <a:gd name="connsiteX35" fmla="*/ 1764441 w 2728465"/>
                <a:gd name="connsiteY35" fmla="*/ 4933950 h 4953000"/>
                <a:gd name="connsiteX36" fmla="*/ 1345341 w 2728465"/>
                <a:gd name="connsiteY36" fmla="*/ 3324225 h 4953000"/>
                <a:gd name="connsiteX37" fmla="*/ 945291 w 2728465"/>
                <a:gd name="connsiteY37" fmla="*/ 4943475 h 4953000"/>
                <a:gd name="connsiteX38" fmla="*/ 392841 w 2728465"/>
                <a:gd name="connsiteY38" fmla="*/ 4953000 h 4953000"/>
                <a:gd name="connsiteX39" fmla="*/ 954816 w 2728465"/>
                <a:gd name="connsiteY39" fmla="*/ 2686050 h 4953000"/>
                <a:gd name="connsiteX40" fmla="*/ 850041 w 2728465"/>
                <a:gd name="connsiteY40" fmla="*/ 1685925 h 4953000"/>
                <a:gd name="connsiteX41" fmla="*/ 343579 w 2728465"/>
                <a:gd name="connsiteY41" fmla="*/ 2717716 h 4953000"/>
                <a:gd name="connsiteX42" fmla="*/ 10568 w 2728465"/>
                <a:gd name="connsiteY42" fmla="*/ 2550229 h 4953000"/>
                <a:gd name="connsiteX0" fmla="*/ 46917 w 2750253"/>
                <a:gd name="connsiteY0" fmla="*/ 2551484 h 4953000"/>
                <a:gd name="connsiteX1" fmla="*/ 22650 w 2750253"/>
                <a:gd name="connsiteY1" fmla="*/ 255935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87362 w 2750253"/>
                <a:gd name="connsiteY1" fmla="*/ 2669363 h 4953000"/>
                <a:gd name="connsiteX2" fmla="*/ 795084 w 2750253"/>
                <a:gd name="connsiteY2" fmla="*/ 933631 h 4953000"/>
                <a:gd name="connsiteX3" fmla="*/ 1214729 w 2750253"/>
                <a:gd name="connsiteY3" fmla="*/ 923925 h 4953000"/>
                <a:gd name="connsiteX4" fmla="*/ 1214729 w 2750253"/>
                <a:gd name="connsiteY4" fmla="*/ 857250 h 4953000"/>
                <a:gd name="connsiteX5" fmla="*/ 1119479 w 2750253"/>
                <a:gd name="connsiteY5" fmla="*/ 790575 h 4953000"/>
                <a:gd name="connsiteX6" fmla="*/ 1033754 w 2750253"/>
                <a:gd name="connsiteY6" fmla="*/ 723900 h 4953000"/>
                <a:gd name="connsiteX7" fmla="*/ 976604 w 2750253"/>
                <a:gd name="connsiteY7" fmla="*/ 647700 h 4953000"/>
                <a:gd name="connsiteX8" fmla="*/ 938504 w 2750253"/>
                <a:gd name="connsiteY8" fmla="*/ 495300 h 4953000"/>
                <a:gd name="connsiteX9" fmla="*/ 938504 w 2750253"/>
                <a:gd name="connsiteY9" fmla="*/ 361950 h 4953000"/>
                <a:gd name="connsiteX10" fmla="*/ 986129 w 2750253"/>
                <a:gd name="connsiteY10" fmla="*/ 238125 h 4953000"/>
                <a:gd name="connsiteX11" fmla="*/ 1043279 w 2750253"/>
                <a:gd name="connsiteY11" fmla="*/ 133350 h 4953000"/>
                <a:gd name="connsiteX12" fmla="*/ 1138529 w 2750253"/>
                <a:gd name="connsiteY12" fmla="*/ 66675 h 4953000"/>
                <a:gd name="connsiteX13" fmla="*/ 1224254 w 2750253"/>
                <a:gd name="connsiteY13" fmla="*/ 19050 h 4953000"/>
                <a:gd name="connsiteX14" fmla="*/ 1338554 w 2750253"/>
                <a:gd name="connsiteY14" fmla="*/ 0 h 4953000"/>
                <a:gd name="connsiteX15" fmla="*/ 1433804 w 2750253"/>
                <a:gd name="connsiteY15" fmla="*/ 0 h 4953000"/>
                <a:gd name="connsiteX16" fmla="*/ 1586204 w 2750253"/>
                <a:gd name="connsiteY16" fmla="*/ 57150 h 4953000"/>
                <a:gd name="connsiteX17" fmla="*/ 1643354 w 2750253"/>
                <a:gd name="connsiteY17" fmla="*/ 104775 h 4953000"/>
                <a:gd name="connsiteX18" fmla="*/ 1729079 w 2750253"/>
                <a:gd name="connsiteY18" fmla="*/ 180975 h 4953000"/>
                <a:gd name="connsiteX19" fmla="*/ 1786229 w 2750253"/>
                <a:gd name="connsiteY19" fmla="*/ 266700 h 4953000"/>
                <a:gd name="connsiteX20" fmla="*/ 1805279 w 2750253"/>
                <a:gd name="connsiteY20" fmla="*/ 342900 h 4953000"/>
                <a:gd name="connsiteX21" fmla="*/ 1805279 w 2750253"/>
                <a:gd name="connsiteY21" fmla="*/ 485775 h 4953000"/>
                <a:gd name="connsiteX22" fmla="*/ 1767179 w 2750253"/>
                <a:gd name="connsiteY22" fmla="*/ 609600 h 4953000"/>
                <a:gd name="connsiteX23" fmla="*/ 1681454 w 2750253"/>
                <a:gd name="connsiteY23" fmla="*/ 742950 h 4953000"/>
                <a:gd name="connsiteX24" fmla="*/ 1624304 w 2750253"/>
                <a:gd name="connsiteY24" fmla="*/ 790575 h 4953000"/>
                <a:gd name="connsiteX25" fmla="*/ 1529054 w 2750253"/>
                <a:gd name="connsiteY25" fmla="*/ 838200 h 4953000"/>
                <a:gd name="connsiteX26" fmla="*/ 1529054 w 2750253"/>
                <a:gd name="connsiteY26" fmla="*/ 838200 h 4953000"/>
                <a:gd name="connsiteX27" fmla="*/ 1538579 w 2750253"/>
                <a:gd name="connsiteY27" fmla="*/ 914400 h 4953000"/>
                <a:gd name="connsiteX28" fmla="*/ 1919579 w 2750253"/>
                <a:gd name="connsiteY28" fmla="*/ 914400 h 4953000"/>
                <a:gd name="connsiteX29" fmla="*/ 2519654 w 2750253"/>
                <a:gd name="connsiteY29" fmla="*/ 2114550 h 4953000"/>
                <a:gd name="connsiteX30" fmla="*/ 2750253 w 2750253"/>
                <a:gd name="connsiteY30" fmla="*/ 2580057 h 4953000"/>
                <a:gd name="connsiteX31" fmla="*/ 2397465 w 2750253"/>
                <a:gd name="connsiteY31" fmla="*/ 2746653 h 4953000"/>
                <a:gd name="connsiteX32" fmla="*/ 1871954 w 2750253"/>
                <a:gd name="connsiteY32" fmla="*/ 1666875 h 4953000"/>
                <a:gd name="connsiteX33" fmla="*/ 1776704 w 2750253"/>
                <a:gd name="connsiteY33" fmla="*/ 2695575 h 4953000"/>
                <a:gd name="connsiteX34" fmla="*/ 2329154 w 2750253"/>
                <a:gd name="connsiteY34" fmla="*/ 4933950 h 4953000"/>
                <a:gd name="connsiteX35" fmla="*/ 1786229 w 2750253"/>
                <a:gd name="connsiteY35" fmla="*/ 4933950 h 4953000"/>
                <a:gd name="connsiteX36" fmla="*/ 1367129 w 2750253"/>
                <a:gd name="connsiteY36" fmla="*/ 3324225 h 4953000"/>
                <a:gd name="connsiteX37" fmla="*/ 967079 w 2750253"/>
                <a:gd name="connsiteY37" fmla="*/ 4943475 h 4953000"/>
                <a:gd name="connsiteX38" fmla="*/ 414629 w 2750253"/>
                <a:gd name="connsiteY38" fmla="*/ 4953000 h 4953000"/>
                <a:gd name="connsiteX39" fmla="*/ 976604 w 2750253"/>
                <a:gd name="connsiteY39" fmla="*/ 2686050 h 4953000"/>
                <a:gd name="connsiteX40" fmla="*/ 871829 w 2750253"/>
                <a:gd name="connsiteY40" fmla="*/ 1685925 h 4953000"/>
                <a:gd name="connsiteX41" fmla="*/ 365367 w 2750253"/>
                <a:gd name="connsiteY41" fmla="*/ 2717716 h 4953000"/>
                <a:gd name="connsiteX42" fmla="*/ 0 w 2750253"/>
                <a:gd name="connsiteY42" fmla="*/ 2692595 h 4953000"/>
                <a:gd name="connsiteX0" fmla="*/ 46917 w 2750253"/>
                <a:gd name="connsiteY0" fmla="*/ 2551484 h 4953000"/>
                <a:gd name="connsiteX1" fmla="*/ 795084 w 2750253"/>
                <a:gd name="connsiteY1" fmla="*/ 933631 h 4953000"/>
                <a:gd name="connsiteX2" fmla="*/ 1214729 w 2750253"/>
                <a:gd name="connsiteY2" fmla="*/ 923925 h 4953000"/>
                <a:gd name="connsiteX3" fmla="*/ 1214729 w 2750253"/>
                <a:gd name="connsiteY3" fmla="*/ 857250 h 4953000"/>
                <a:gd name="connsiteX4" fmla="*/ 1119479 w 2750253"/>
                <a:gd name="connsiteY4" fmla="*/ 790575 h 4953000"/>
                <a:gd name="connsiteX5" fmla="*/ 1033754 w 2750253"/>
                <a:gd name="connsiteY5" fmla="*/ 723900 h 4953000"/>
                <a:gd name="connsiteX6" fmla="*/ 976604 w 2750253"/>
                <a:gd name="connsiteY6" fmla="*/ 647700 h 4953000"/>
                <a:gd name="connsiteX7" fmla="*/ 938504 w 2750253"/>
                <a:gd name="connsiteY7" fmla="*/ 495300 h 4953000"/>
                <a:gd name="connsiteX8" fmla="*/ 938504 w 2750253"/>
                <a:gd name="connsiteY8" fmla="*/ 361950 h 4953000"/>
                <a:gd name="connsiteX9" fmla="*/ 986129 w 2750253"/>
                <a:gd name="connsiteY9" fmla="*/ 238125 h 4953000"/>
                <a:gd name="connsiteX10" fmla="*/ 1043279 w 2750253"/>
                <a:gd name="connsiteY10" fmla="*/ 133350 h 4953000"/>
                <a:gd name="connsiteX11" fmla="*/ 1138529 w 2750253"/>
                <a:gd name="connsiteY11" fmla="*/ 66675 h 4953000"/>
                <a:gd name="connsiteX12" fmla="*/ 1224254 w 2750253"/>
                <a:gd name="connsiteY12" fmla="*/ 19050 h 4953000"/>
                <a:gd name="connsiteX13" fmla="*/ 1338554 w 2750253"/>
                <a:gd name="connsiteY13" fmla="*/ 0 h 4953000"/>
                <a:gd name="connsiteX14" fmla="*/ 1433804 w 2750253"/>
                <a:gd name="connsiteY14" fmla="*/ 0 h 4953000"/>
                <a:gd name="connsiteX15" fmla="*/ 1586204 w 2750253"/>
                <a:gd name="connsiteY15" fmla="*/ 57150 h 4953000"/>
                <a:gd name="connsiteX16" fmla="*/ 1643354 w 2750253"/>
                <a:gd name="connsiteY16" fmla="*/ 104775 h 4953000"/>
                <a:gd name="connsiteX17" fmla="*/ 1729079 w 2750253"/>
                <a:gd name="connsiteY17" fmla="*/ 180975 h 4953000"/>
                <a:gd name="connsiteX18" fmla="*/ 1786229 w 2750253"/>
                <a:gd name="connsiteY18" fmla="*/ 266700 h 4953000"/>
                <a:gd name="connsiteX19" fmla="*/ 1805279 w 2750253"/>
                <a:gd name="connsiteY19" fmla="*/ 342900 h 4953000"/>
                <a:gd name="connsiteX20" fmla="*/ 1805279 w 2750253"/>
                <a:gd name="connsiteY20" fmla="*/ 485775 h 4953000"/>
                <a:gd name="connsiteX21" fmla="*/ 1767179 w 2750253"/>
                <a:gd name="connsiteY21" fmla="*/ 609600 h 4953000"/>
                <a:gd name="connsiteX22" fmla="*/ 1681454 w 2750253"/>
                <a:gd name="connsiteY22" fmla="*/ 742950 h 4953000"/>
                <a:gd name="connsiteX23" fmla="*/ 1624304 w 2750253"/>
                <a:gd name="connsiteY23" fmla="*/ 790575 h 4953000"/>
                <a:gd name="connsiteX24" fmla="*/ 1529054 w 2750253"/>
                <a:gd name="connsiteY24" fmla="*/ 838200 h 4953000"/>
                <a:gd name="connsiteX25" fmla="*/ 1529054 w 2750253"/>
                <a:gd name="connsiteY25" fmla="*/ 838200 h 4953000"/>
                <a:gd name="connsiteX26" fmla="*/ 1538579 w 2750253"/>
                <a:gd name="connsiteY26" fmla="*/ 914400 h 4953000"/>
                <a:gd name="connsiteX27" fmla="*/ 1919579 w 2750253"/>
                <a:gd name="connsiteY27" fmla="*/ 914400 h 4953000"/>
                <a:gd name="connsiteX28" fmla="*/ 2519654 w 2750253"/>
                <a:gd name="connsiteY28" fmla="*/ 2114550 h 4953000"/>
                <a:gd name="connsiteX29" fmla="*/ 2750253 w 2750253"/>
                <a:gd name="connsiteY29" fmla="*/ 2580057 h 4953000"/>
                <a:gd name="connsiteX30" fmla="*/ 2397465 w 2750253"/>
                <a:gd name="connsiteY30" fmla="*/ 2746653 h 4953000"/>
                <a:gd name="connsiteX31" fmla="*/ 1871954 w 2750253"/>
                <a:gd name="connsiteY31" fmla="*/ 1666875 h 4953000"/>
                <a:gd name="connsiteX32" fmla="*/ 1776704 w 2750253"/>
                <a:gd name="connsiteY32" fmla="*/ 2695575 h 4953000"/>
                <a:gd name="connsiteX33" fmla="*/ 2329154 w 2750253"/>
                <a:gd name="connsiteY33" fmla="*/ 4933950 h 4953000"/>
                <a:gd name="connsiteX34" fmla="*/ 1786229 w 2750253"/>
                <a:gd name="connsiteY34" fmla="*/ 4933950 h 4953000"/>
                <a:gd name="connsiteX35" fmla="*/ 1367129 w 2750253"/>
                <a:gd name="connsiteY35" fmla="*/ 3324225 h 4953000"/>
                <a:gd name="connsiteX36" fmla="*/ 967079 w 2750253"/>
                <a:gd name="connsiteY36" fmla="*/ 4943475 h 4953000"/>
                <a:gd name="connsiteX37" fmla="*/ 414629 w 2750253"/>
                <a:gd name="connsiteY37" fmla="*/ 4953000 h 4953000"/>
                <a:gd name="connsiteX38" fmla="*/ 976604 w 2750253"/>
                <a:gd name="connsiteY38" fmla="*/ 2686050 h 4953000"/>
                <a:gd name="connsiteX39" fmla="*/ 871829 w 2750253"/>
                <a:gd name="connsiteY39" fmla="*/ 1685925 h 4953000"/>
                <a:gd name="connsiteX40" fmla="*/ 365367 w 2750253"/>
                <a:gd name="connsiteY40" fmla="*/ 2717716 h 4953000"/>
                <a:gd name="connsiteX41" fmla="*/ 0 w 2750253"/>
                <a:gd name="connsiteY41" fmla="*/ 2692595 h 4953000"/>
                <a:gd name="connsiteX0" fmla="*/ 14561 w 2717897"/>
                <a:gd name="connsiteY0" fmla="*/ 2551484 h 4953000"/>
                <a:gd name="connsiteX1" fmla="*/ 762728 w 2717897"/>
                <a:gd name="connsiteY1" fmla="*/ 933631 h 4953000"/>
                <a:gd name="connsiteX2" fmla="*/ 1182373 w 2717897"/>
                <a:gd name="connsiteY2" fmla="*/ 923925 h 4953000"/>
                <a:gd name="connsiteX3" fmla="*/ 1182373 w 2717897"/>
                <a:gd name="connsiteY3" fmla="*/ 857250 h 4953000"/>
                <a:gd name="connsiteX4" fmla="*/ 1087123 w 2717897"/>
                <a:gd name="connsiteY4" fmla="*/ 790575 h 4953000"/>
                <a:gd name="connsiteX5" fmla="*/ 1001398 w 2717897"/>
                <a:gd name="connsiteY5" fmla="*/ 723900 h 4953000"/>
                <a:gd name="connsiteX6" fmla="*/ 944248 w 2717897"/>
                <a:gd name="connsiteY6" fmla="*/ 647700 h 4953000"/>
                <a:gd name="connsiteX7" fmla="*/ 906148 w 2717897"/>
                <a:gd name="connsiteY7" fmla="*/ 495300 h 4953000"/>
                <a:gd name="connsiteX8" fmla="*/ 906148 w 2717897"/>
                <a:gd name="connsiteY8" fmla="*/ 361950 h 4953000"/>
                <a:gd name="connsiteX9" fmla="*/ 953773 w 2717897"/>
                <a:gd name="connsiteY9" fmla="*/ 238125 h 4953000"/>
                <a:gd name="connsiteX10" fmla="*/ 1010923 w 2717897"/>
                <a:gd name="connsiteY10" fmla="*/ 133350 h 4953000"/>
                <a:gd name="connsiteX11" fmla="*/ 1106173 w 2717897"/>
                <a:gd name="connsiteY11" fmla="*/ 66675 h 4953000"/>
                <a:gd name="connsiteX12" fmla="*/ 1191898 w 2717897"/>
                <a:gd name="connsiteY12" fmla="*/ 19050 h 4953000"/>
                <a:gd name="connsiteX13" fmla="*/ 1306198 w 2717897"/>
                <a:gd name="connsiteY13" fmla="*/ 0 h 4953000"/>
                <a:gd name="connsiteX14" fmla="*/ 1401448 w 2717897"/>
                <a:gd name="connsiteY14" fmla="*/ 0 h 4953000"/>
                <a:gd name="connsiteX15" fmla="*/ 1553848 w 2717897"/>
                <a:gd name="connsiteY15" fmla="*/ 57150 h 4953000"/>
                <a:gd name="connsiteX16" fmla="*/ 1610998 w 2717897"/>
                <a:gd name="connsiteY16" fmla="*/ 104775 h 4953000"/>
                <a:gd name="connsiteX17" fmla="*/ 1696723 w 2717897"/>
                <a:gd name="connsiteY17" fmla="*/ 180975 h 4953000"/>
                <a:gd name="connsiteX18" fmla="*/ 1753873 w 2717897"/>
                <a:gd name="connsiteY18" fmla="*/ 266700 h 4953000"/>
                <a:gd name="connsiteX19" fmla="*/ 1772923 w 2717897"/>
                <a:gd name="connsiteY19" fmla="*/ 342900 h 4953000"/>
                <a:gd name="connsiteX20" fmla="*/ 1772923 w 2717897"/>
                <a:gd name="connsiteY20" fmla="*/ 485775 h 4953000"/>
                <a:gd name="connsiteX21" fmla="*/ 1734823 w 2717897"/>
                <a:gd name="connsiteY21" fmla="*/ 609600 h 4953000"/>
                <a:gd name="connsiteX22" fmla="*/ 1649098 w 2717897"/>
                <a:gd name="connsiteY22" fmla="*/ 742950 h 4953000"/>
                <a:gd name="connsiteX23" fmla="*/ 1591948 w 2717897"/>
                <a:gd name="connsiteY23" fmla="*/ 790575 h 4953000"/>
                <a:gd name="connsiteX24" fmla="*/ 1496698 w 2717897"/>
                <a:gd name="connsiteY24" fmla="*/ 838200 h 4953000"/>
                <a:gd name="connsiteX25" fmla="*/ 1496698 w 2717897"/>
                <a:gd name="connsiteY25" fmla="*/ 838200 h 4953000"/>
                <a:gd name="connsiteX26" fmla="*/ 1506223 w 2717897"/>
                <a:gd name="connsiteY26" fmla="*/ 914400 h 4953000"/>
                <a:gd name="connsiteX27" fmla="*/ 1887223 w 2717897"/>
                <a:gd name="connsiteY27" fmla="*/ 914400 h 4953000"/>
                <a:gd name="connsiteX28" fmla="*/ 2487298 w 2717897"/>
                <a:gd name="connsiteY28" fmla="*/ 2114550 h 4953000"/>
                <a:gd name="connsiteX29" fmla="*/ 2717897 w 2717897"/>
                <a:gd name="connsiteY29" fmla="*/ 2580057 h 4953000"/>
                <a:gd name="connsiteX30" fmla="*/ 2365109 w 2717897"/>
                <a:gd name="connsiteY30" fmla="*/ 2746653 h 4953000"/>
                <a:gd name="connsiteX31" fmla="*/ 1839598 w 2717897"/>
                <a:gd name="connsiteY31" fmla="*/ 1666875 h 4953000"/>
                <a:gd name="connsiteX32" fmla="*/ 1744348 w 2717897"/>
                <a:gd name="connsiteY32" fmla="*/ 2695575 h 4953000"/>
                <a:gd name="connsiteX33" fmla="*/ 2296798 w 2717897"/>
                <a:gd name="connsiteY33" fmla="*/ 4933950 h 4953000"/>
                <a:gd name="connsiteX34" fmla="*/ 1753873 w 2717897"/>
                <a:gd name="connsiteY34" fmla="*/ 4933950 h 4953000"/>
                <a:gd name="connsiteX35" fmla="*/ 1334773 w 2717897"/>
                <a:gd name="connsiteY35" fmla="*/ 3324225 h 4953000"/>
                <a:gd name="connsiteX36" fmla="*/ 934723 w 2717897"/>
                <a:gd name="connsiteY36" fmla="*/ 4943475 h 4953000"/>
                <a:gd name="connsiteX37" fmla="*/ 382273 w 2717897"/>
                <a:gd name="connsiteY37" fmla="*/ 4953000 h 4953000"/>
                <a:gd name="connsiteX38" fmla="*/ 944248 w 2717897"/>
                <a:gd name="connsiteY38" fmla="*/ 2686050 h 4953000"/>
                <a:gd name="connsiteX39" fmla="*/ 839473 w 2717897"/>
                <a:gd name="connsiteY39" fmla="*/ 1685925 h 4953000"/>
                <a:gd name="connsiteX40" fmla="*/ 333011 w 2717897"/>
                <a:gd name="connsiteY40" fmla="*/ 2717716 h 4953000"/>
                <a:gd name="connsiteX41" fmla="*/ 0 w 2717897"/>
                <a:gd name="connsiteY41" fmla="*/ 2556700 h 4953000"/>
                <a:gd name="connsiteX0" fmla="*/ 0 w 2703336"/>
                <a:gd name="connsiteY0" fmla="*/ 2551484 h 4953000"/>
                <a:gd name="connsiteX1" fmla="*/ 748167 w 2703336"/>
                <a:gd name="connsiteY1" fmla="*/ 933631 h 4953000"/>
                <a:gd name="connsiteX2" fmla="*/ 1167812 w 2703336"/>
                <a:gd name="connsiteY2" fmla="*/ 923925 h 4953000"/>
                <a:gd name="connsiteX3" fmla="*/ 1167812 w 2703336"/>
                <a:gd name="connsiteY3" fmla="*/ 857250 h 4953000"/>
                <a:gd name="connsiteX4" fmla="*/ 1072562 w 2703336"/>
                <a:gd name="connsiteY4" fmla="*/ 790575 h 4953000"/>
                <a:gd name="connsiteX5" fmla="*/ 986837 w 2703336"/>
                <a:gd name="connsiteY5" fmla="*/ 723900 h 4953000"/>
                <a:gd name="connsiteX6" fmla="*/ 929687 w 2703336"/>
                <a:gd name="connsiteY6" fmla="*/ 647700 h 4953000"/>
                <a:gd name="connsiteX7" fmla="*/ 891587 w 2703336"/>
                <a:gd name="connsiteY7" fmla="*/ 495300 h 4953000"/>
                <a:gd name="connsiteX8" fmla="*/ 891587 w 2703336"/>
                <a:gd name="connsiteY8" fmla="*/ 361950 h 4953000"/>
                <a:gd name="connsiteX9" fmla="*/ 939212 w 2703336"/>
                <a:gd name="connsiteY9" fmla="*/ 238125 h 4953000"/>
                <a:gd name="connsiteX10" fmla="*/ 996362 w 2703336"/>
                <a:gd name="connsiteY10" fmla="*/ 133350 h 4953000"/>
                <a:gd name="connsiteX11" fmla="*/ 1091612 w 2703336"/>
                <a:gd name="connsiteY11" fmla="*/ 66675 h 4953000"/>
                <a:gd name="connsiteX12" fmla="*/ 1177337 w 2703336"/>
                <a:gd name="connsiteY12" fmla="*/ 19050 h 4953000"/>
                <a:gd name="connsiteX13" fmla="*/ 1291637 w 2703336"/>
                <a:gd name="connsiteY13" fmla="*/ 0 h 4953000"/>
                <a:gd name="connsiteX14" fmla="*/ 1386887 w 2703336"/>
                <a:gd name="connsiteY14" fmla="*/ 0 h 4953000"/>
                <a:gd name="connsiteX15" fmla="*/ 1539287 w 2703336"/>
                <a:gd name="connsiteY15" fmla="*/ 57150 h 4953000"/>
                <a:gd name="connsiteX16" fmla="*/ 1596437 w 2703336"/>
                <a:gd name="connsiteY16" fmla="*/ 104775 h 4953000"/>
                <a:gd name="connsiteX17" fmla="*/ 1682162 w 2703336"/>
                <a:gd name="connsiteY17" fmla="*/ 180975 h 4953000"/>
                <a:gd name="connsiteX18" fmla="*/ 1739312 w 2703336"/>
                <a:gd name="connsiteY18" fmla="*/ 266700 h 4953000"/>
                <a:gd name="connsiteX19" fmla="*/ 1758362 w 2703336"/>
                <a:gd name="connsiteY19" fmla="*/ 342900 h 4953000"/>
                <a:gd name="connsiteX20" fmla="*/ 1758362 w 2703336"/>
                <a:gd name="connsiteY20" fmla="*/ 485775 h 4953000"/>
                <a:gd name="connsiteX21" fmla="*/ 1720262 w 2703336"/>
                <a:gd name="connsiteY21" fmla="*/ 609600 h 4953000"/>
                <a:gd name="connsiteX22" fmla="*/ 1634537 w 2703336"/>
                <a:gd name="connsiteY22" fmla="*/ 742950 h 4953000"/>
                <a:gd name="connsiteX23" fmla="*/ 1577387 w 2703336"/>
                <a:gd name="connsiteY23" fmla="*/ 790575 h 4953000"/>
                <a:gd name="connsiteX24" fmla="*/ 1482137 w 2703336"/>
                <a:gd name="connsiteY24" fmla="*/ 838200 h 4953000"/>
                <a:gd name="connsiteX25" fmla="*/ 1482137 w 2703336"/>
                <a:gd name="connsiteY25" fmla="*/ 838200 h 4953000"/>
                <a:gd name="connsiteX26" fmla="*/ 1491662 w 2703336"/>
                <a:gd name="connsiteY26" fmla="*/ 914400 h 4953000"/>
                <a:gd name="connsiteX27" fmla="*/ 1872662 w 2703336"/>
                <a:gd name="connsiteY27" fmla="*/ 914400 h 4953000"/>
                <a:gd name="connsiteX28" fmla="*/ 2472737 w 2703336"/>
                <a:gd name="connsiteY28" fmla="*/ 2114550 h 4953000"/>
                <a:gd name="connsiteX29" fmla="*/ 2703336 w 2703336"/>
                <a:gd name="connsiteY29" fmla="*/ 2580057 h 4953000"/>
                <a:gd name="connsiteX30" fmla="*/ 2350548 w 2703336"/>
                <a:gd name="connsiteY30" fmla="*/ 2746653 h 4953000"/>
                <a:gd name="connsiteX31" fmla="*/ 1825037 w 2703336"/>
                <a:gd name="connsiteY31" fmla="*/ 1666875 h 4953000"/>
                <a:gd name="connsiteX32" fmla="*/ 1729787 w 2703336"/>
                <a:gd name="connsiteY32" fmla="*/ 2695575 h 4953000"/>
                <a:gd name="connsiteX33" fmla="*/ 2282237 w 2703336"/>
                <a:gd name="connsiteY33" fmla="*/ 4933950 h 4953000"/>
                <a:gd name="connsiteX34" fmla="*/ 1739312 w 2703336"/>
                <a:gd name="connsiteY34" fmla="*/ 4933950 h 4953000"/>
                <a:gd name="connsiteX35" fmla="*/ 1320212 w 2703336"/>
                <a:gd name="connsiteY35" fmla="*/ 3324225 h 4953000"/>
                <a:gd name="connsiteX36" fmla="*/ 920162 w 2703336"/>
                <a:gd name="connsiteY36" fmla="*/ 4943475 h 4953000"/>
                <a:gd name="connsiteX37" fmla="*/ 367712 w 2703336"/>
                <a:gd name="connsiteY37" fmla="*/ 4953000 h 4953000"/>
                <a:gd name="connsiteX38" fmla="*/ 929687 w 2703336"/>
                <a:gd name="connsiteY38" fmla="*/ 2686050 h 4953000"/>
                <a:gd name="connsiteX39" fmla="*/ 824912 w 2703336"/>
                <a:gd name="connsiteY39" fmla="*/ 1685925 h 4953000"/>
                <a:gd name="connsiteX40" fmla="*/ 318450 w 2703336"/>
                <a:gd name="connsiteY40" fmla="*/ 2717716 h 4953000"/>
                <a:gd name="connsiteX41" fmla="*/ 4853 w 2703336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24267 w 2722750"/>
                <a:gd name="connsiteY41" fmla="*/ 2640826 h 4953000"/>
                <a:gd name="connsiteX0" fmla="*/ 0 w 2722750"/>
                <a:gd name="connsiteY0" fmla="*/ 2564426 h 4953000"/>
                <a:gd name="connsiteX1" fmla="*/ 767581 w 2722750"/>
                <a:gd name="connsiteY1" fmla="*/ 933631 h 4953000"/>
                <a:gd name="connsiteX2" fmla="*/ 1187226 w 2722750"/>
                <a:gd name="connsiteY2" fmla="*/ 923925 h 4953000"/>
                <a:gd name="connsiteX3" fmla="*/ 1187226 w 2722750"/>
                <a:gd name="connsiteY3" fmla="*/ 857250 h 4953000"/>
                <a:gd name="connsiteX4" fmla="*/ 1091976 w 2722750"/>
                <a:gd name="connsiteY4" fmla="*/ 790575 h 4953000"/>
                <a:gd name="connsiteX5" fmla="*/ 1006251 w 2722750"/>
                <a:gd name="connsiteY5" fmla="*/ 723900 h 4953000"/>
                <a:gd name="connsiteX6" fmla="*/ 949101 w 2722750"/>
                <a:gd name="connsiteY6" fmla="*/ 647700 h 4953000"/>
                <a:gd name="connsiteX7" fmla="*/ 911001 w 2722750"/>
                <a:gd name="connsiteY7" fmla="*/ 495300 h 4953000"/>
                <a:gd name="connsiteX8" fmla="*/ 911001 w 2722750"/>
                <a:gd name="connsiteY8" fmla="*/ 361950 h 4953000"/>
                <a:gd name="connsiteX9" fmla="*/ 958626 w 2722750"/>
                <a:gd name="connsiteY9" fmla="*/ 238125 h 4953000"/>
                <a:gd name="connsiteX10" fmla="*/ 1015776 w 2722750"/>
                <a:gd name="connsiteY10" fmla="*/ 133350 h 4953000"/>
                <a:gd name="connsiteX11" fmla="*/ 1111026 w 2722750"/>
                <a:gd name="connsiteY11" fmla="*/ 66675 h 4953000"/>
                <a:gd name="connsiteX12" fmla="*/ 1196751 w 2722750"/>
                <a:gd name="connsiteY12" fmla="*/ 19050 h 4953000"/>
                <a:gd name="connsiteX13" fmla="*/ 1311051 w 2722750"/>
                <a:gd name="connsiteY13" fmla="*/ 0 h 4953000"/>
                <a:gd name="connsiteX14" fmla="*/ 1406301 w 2722750"/>
                <a:gd name="connsiteY14" fmla="*/ 0 h 4953000"/>
                <a:gd name="connsiteX15" fmla="*/ 1558701 w 2722750"/>
                <a:gd name="connsiteY15" fmla="*/ 57150 h 4953000"/>
                <a:gd name="connsiteX16" fmla="*/ 1615851 w 2722750"/>
                <a:gd name="connsiteY16" fmla="*/ 104775 h 4953000"/>
                <a:gd name="connsiteX17" fmla="*/ 1701576 w 2722750"/>
                <a:gd name="connsiteY17" fmla="*/ 180975 h 4953000"/>
                <a:gd name="connsiteX18" fmla="*/ 1758726 w 2722750"/>
                <a:gd name="connsiteY18" fmla="*/ 266700 h 4953000"/>
                <a:gd name="connsiteX19" fmla="*/ 1777776 w 2722750"/>
                <a:gd name="connsiteY19" fmla="*/ 342900 h 4953000"/>
                <a:gd name="connsiteX20" fmla="*/ 1777776 w 2722750"/>
                <a:gd name="connsiteY20" fmla="*/ 485775 h 4953000"/>
                <a:gd name="connsiteX21" fmla="*/ 1739676 w 2722750"/>
                <a:gd name="connsiteY21" fmla="*/ 609600 h 4953000"/>
                <a:gd name="connsiteX22" fmla="*/ 1653951 w 2722750"/>
                <a:gd name="connsiteY22" fmla="*/ 742950 h 4953000"/>
                <a:gd name="connsiteX23" fmla="*/ 1596801 w 2722750"/>
                <a:gd name="connsiteY23" fmla="*/ 790575 h 4953000"/>
                <a:gd name="connsiteX24" fmla="*/ 1501551 w 2722750"/>
                <a:gd name="connsiteY24" fmla="*/ 838200 h 4953000"/>
                <a:gd name="connsiteX25" fmla="*/ 1501551 w 2722750"/>
                <a:gd name="connsiteY25" fmla="*/ 838200 h 4953000"/>
                <a:gd name="connsiteX26" fmla="*/ 1511076 w 2722750"/>
                <a:gd name="connsiteY26" fmla="*/ 914400 h 4953000"/>
                <a:gd name="connsiteX27" fmla="*/ 1892076 w 2722750"/>
                <a:gd name="connsiteY27" fmla="*/ 914400 h 4953000"/>
                <a:gd name="connsiteX28" fmla="*/ 2492151 w 2722750"/>
                <a:gd name="connsiteY28" fmla="*/ 2114550 h 4953000"/>
                <a:gd name="connsiteX29" fmla="*/ 2722750 w 2722750"/>
                <a:gd name="connsiteY29" fmla="*/ 2580057 h 4953000"/>
                <a:gd name="connsiteX30" fmla="*/ 2369962 w 2722750"/>
                <a:gd name="connsiteY30" fmla="*/ 2746653 h 4953000"/>
                <a:gd name="connsiteX31" fmla="*/ 1844451 w 2722750"/>
                <a:gd name="connsiteY31" fmla="*/ 1666875 h 4953000"/>
                <a:gd name="connsiteX32" fmla="*/ 1749201 w 2722750"/>
                <a:gd name="connsiteY32" fmla="*/ 2695575 h 4953000"/>
                <a:gd name="connsiteX33" fmla="*/ 2301651 w 2722750"/>
                <a:gd name="connsiteY33" fmla="*/ 4933950 h 4953000"/>
                <a:gd name="connsiteX34" fmla="*/ 1758726 w 2722750"/>
                <a:gd name="connsiteY34" fmla="*/ 4933950 h 4953000"/>
                <a:gd name="connsiteX35" fmla="*/ 1339626 w 2722750"/>
                <a:gd name="connsiteY35" fmla="*/ 3324225 h 4953000"/>
                <a:gd name="connsiteX36" fmla="*/ 939576 w 2722750"/>
                <a:gd name="connsiteY36" fmla="*/ 4943475 h 4953000"/>
                <a:gd name="connsiteX37" fmla="*/ 387126 w 2722750"/>
                <a:gd name="connsiteY37" fmla="*/ 4953000 h 4953000"/>
                <a:gd name="connsiteX38" fmla="*/ 949101 w 2722750"/>
                <a:gd name="connsiteY38" fmla="*/ 2686050 h 4953000"/>
                <a:gd name="connsiteX39" fmla="*/ 844326 w 2722750"/>
                <a:gd name="connsiteY39" fmla="*/ 1685925 h 4953000"/>
                <a:gd name="connsiteX40" fmla="*/ 337864 w 2722750"/>
                <a:gd name="connsiteY40" fmla="*/ 2717716 h 4953000"/>
                <a:gd name="connsiteX41" fmla="*/ 4854 w 2722750"/>
                <a:gd name="connsiteY41" fmla="*/ 2563172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22750" h="4953000">
                  <a:moveTo>
                    <a:pt x="0" y="2564426"/>
                  </a:moveTo>
                  <a:cubicBezTo>
                    <a:pt x="155868" y="2227373"/>
                    <a:pt x="572946" y="1204891"/>
                    <a:pt x="767581" y="933631"/>
                  </a:cubicBezTo>
                  <a:lnTo>
                    <a:pt x="1187226" y="923925"/>
                  </a:lnTo>
                  <a:lnTo>
                    <a:pt x="1187226" y="857250"/>
                  </a:lnTo>
                  <a:lnTo>
                    <a:pt x="1091976" y="790575"/>
                  </a:lnTo>
                  <a:lnTo>
                    <a:pt x="1006251" y="723900"/>
                  </a:lnTo>
                  <a:lnTo>
                    <a:pt x="949101" y="647700"/>
                  </a:lnTo>
                  <a:lnTo>
                    <a:pt x="911001" y="495300"/>
                  </a:lnTo>
                  <a:lnTo>
                    <a:pt x="911001" y="361950"/>
                  </a:lnTo>
                  <a:lnTo>
                    <a:pt x="958626" y="238125"/>
                  </a:lnTo>
                  <a:lnTo>
                    <a:pt x="1015776" y="133350"/>
                  </a:lnTo>
                  <a:lnTo>
                    <a:pt x="1111026" y="66675"/>
                  </a:lnTo>
                  <a:lnTo>
                    <a:pt x="1196751" y="19050"/>
                  </a:lnTo>
                  <a:lnTo>
                    <a:pt x="1311051" y="0"/>
                  </a:lnTo>
                  <a:lnTo>
                    <a:pt x="1406301" y="0"/>
                  </a:lnTo>
                  <a:lnTo>
                    <a:pt x="1558701" y="57150"/>
                  </a:lnTo>
                  <a:lnTo>
                    <a:pt x="1615851" y="104775"/>
                  </a:lnTo>
                  <a:lnTo>
                    <a:pt x="1701576" y="180975"/>
                  </a:lnTo>
                  <a:lnTo>
                    <a:pt x="1758726" y="266700"/>
                  </a:lnTo>
                  <a:lnTo>
                    <a:pt x="1777776" y="342900"/>
                  </a:lnTo>
                  <a:lnTo>
                    <a:pt x="1777776" y="485775"/>
                  </a:lnTo>
                  <a:lnTo>
                    <a:pt x="1739676" y="609600"/>
                  </a:lnTo>
                  <a:lnTo>
                    <a:pt x="1653951" y="742950"/>
                  </a:lnTo>
                  <a:lnTo>
                    <a:pt x="1596801" y="790575"/>
                  </a:lnTo>
                  <a:lnTo>
                    <a:pt x="1501551" y="838200"/>
                  </a:lnTo>
                  <a:lnTo>
                    <a:pt x="1501551" y="838200"/>
                  </a:lnTo>
                  <a:lnTo>
                    <a:pt x="1511076" y="914400"/>
                  </a:lnTo>
                  <a:lnTo>
                    <a:pt x="1892076" y="914400"/>
                  </a:lnTo>
                  <a:lnTo>
                    <a:pt x="2492151" y="2114550"/>
                  </a:lnTo>
                  <a:lnTo>
                    <a:pt x="2722750" y="2580057"/>
                  </a:lnTo>
                  <a:lnTo>
                    <a:pt x="2369962" y="2746653"/>
                  </a:lnTo>
                  <a:lnTo>
                    <a:pt x="1844451" y="1666875"/>
                  </a:lnTo>
                  <a:lnTo>
                    <a:pt x="1749201" y="2695575"/>
                  </a:lnTo>
                  <a:lnTo>
                    <a:pt x="2301651" y="4933950"/>
                  </a:lnTo>
                  <a:lnTo>
                    <a:pt x="1758726" y="4933950"/>
                  </a:lnTo>
                  <a:lnTo>
                    <a:pt x="1339626" y="3324225"/>
                  </a:lnTo>
                  <a:lnTo>
                    <a:pt x="939576" y="4943475"/>
                  </a:lnTo>
                  <a:lnTo>
                    <a:pt x="387126" y="4953000"/>
                  </a:lnTo>
                  <a:lnTo>
                    <a:pt x="949101" y="2686050"/>
                  </a:lnTo>
                  <a:lnTo>
                    <a:pt x="844326" y="1685925"/>
                  </a:lnTo>
                  <a:lnTo>
                    <a:pt x="337864" y="2717716"/>
                  </a:lnTo>
                  <a:lnTo>
                    <a:pt x="4854" y="2563172"/>
                  </a:lnTo>
                </a:path>
              </a:pathLst>
            </a:cu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176684" y="4114800"/>
              <a:ext cx="352425" cy="395288"/>
            </a:xfrm>
            <a:custGeom>
              <a:avLst/>
              <a:gdLst>
                <a:gd name="connsiteX0" fmla="*/ 261937 w 352425"/>
                <a:gd name="connsiteY0" fmla="*/ 2381 h 533400"/>
                <a:gd name="connsiteX1" fmla="*/ 247650 w 352425"/>
                <a:gd name="connsiteY1" fmla="*/ 138112 h 533400"/>
                <a:gd name="connsiteX2" fmla="*/ 352425 w 352425"/>
                <a:gd name="connsiteY2" fmla="*/ 533400 h 533400"/>
                <a:gd name="connsiteX3" fmla="*/ 252412 w 352425"/>
                <a:gd name="connsiteY3" fmla="*/ 533400 h 533400"/>
                <a:gd name="connsiteX4" fmla="*/ 176212 w 352425"/>
                <a:gd name="connsiteY4" fmla="*/ 254794 h 533400"/>
                <a:gd name="connsiteX5" fmla="*/ 97631 w 352425"/>
                <a:gd name="connsiteY5" fmla="*/ 526256 h 533400"/>
                <a:gd name="connsiteX6" fmla="*/ 0 w 352425"/>
                <a:gd name="connsiteY6" fmla="*/ 528637 h 533400"/>
                <a:gd name="connsiteX7" fmla="*/ 100012 w 352425"/>
                <a:gd name="connsiteY7" fmla="*/ 142875 h 533400"/>
                <a:gd name="connsiteX8" fmla="*/ 88106 w 352425"/>
                <a:gd name="connsiteY8" fmla="*/ 0 h 533400"/>
                <a:gd name="connsiteX9" fmla="*/ 88106 w 352425"/>
                <a:gd name="connsiteY9" fmla="*/ 0 h 533400"/>
                <a:gd name="connsiteX0" fmla="*/ 261937 w 352425"/>
                <a:gd name="connsiteY0" fmla="*/ 3138 h 534157"/>
                <a:gd name="connsiteX1" fmla="*/ 247650 w 352425"/>
                <a:gd name="connsiteY1" fmla="*/ 138869 h 534157"/>
                <a:gd name="connsiteX2" fmla="*/ 352425 w 352425"/>
                <a:gd name="connsiteY2" fmla="*/ 534157 h 534157"/>
                <a:gd name="connsiteX3" fmla="*/ 252412 w 352425"/>
                <a:gd name="connsiteY3" fmla="*/ 534157 h 534157"/>
                <a:gd name="connsiteX4" fmla="*/ 176212 w 352425"/>
                <a:gd name="connsiteY4" fmla="*/ 255551 h 534157"/>
                <a:gd name="connsiteX5" fmla="*/ 97631 w 352425"/>
                <a:gd name="connsiteY5" fmla="*/ 527013 h 534157"/>
                <a:gd name="connsiteX6" fmla="*/ 0 w 352425"/>
                <a:gd name="connsiteY6" fmla="*/ 529394 h 534157"/>
                <a:gd name="connsiteX7" fmla="*/ 100012 w 352425"/>
                <a:gd name="connsiteY7" fmla="*/ 143632 h 534157"/>
                <a:gd name="connsiteX8" fmla="*/ 88106 w 352425"/>
                <a:gd name="connsiteY8" fmla="*/ 757 h 534157"/>
                <a:gd name="connsiteX9" fmla="*/ 92868 w 352425"/>
                <a:gd name="connsiteY9" fmla="*/ 91244 h 534157"/>
                <a:gd name="connsiteX0" fmla="*/ 259555 w 352425"/>
                <a:gd name="connsiteY0" fmla="*/ 69813 h 534157"/>
                <a:gd name="connsiteX1" fmla="*/ 247650 w 352425"/>
                <a:gd name="connsiteY1" fmla="*/ 138869 h 534157"/>
                <a:gd name="connsiteX2" fmla="*/ 352425 w 352425"/>
                <a:gd name="connsiteY2" fmla="*/ 534157 h 534157"/>
                <a:gd name="connsiteX3" fmla="*/ 252412 w 352425"/>
                <a:gd name="connsiteY3" fmla="*/ 534157 h 534157"/>
                <a:gd name="connsiteX4" fmla="*/ 176212 w 352425"/>
                <a:gd name="connsiteY4" fmla="*/ 255551 h 534157"/>
                <a:gd name="connsiteX5" fmla="*/ 97631 w 352425"/>
                <a:gd name="connsiteY5" fmla="*/ 527013 h 534157"/>
                <a:gd name="connsiteX6" fmla="*/ 0 w 352425"/>
                <a:gd name="connsiteY6" fmla="*/ 529394 h 534157"/>
                <a:gd name="connsiteX7" fmla="*/ 100012 w 352425"/>
                <a:gd name="connsiteY7" fmla="*/ 143632 h 534157"/>
                <a:gd name="connsiteX8" fmla="*/ 88106 w 352425"/>
                <a:gd name="connsiteY8" fmla="*/ 757 h 534157"/>
                <a:gd name="connsiteX9" fmla="*/ 92868 w 352425"/>
                <a:gd name="connsiteY9" fmla="*/ 91244 h 534157"/>
                <a:gd name="connsiteX0" fmla="*/ 257174 w 352425"/>
                <a:gd name="connsiteY0" fmla="*/ 91244 h 534157"/>
                <a:gd name="connsiteX1" fmla="*/ 247650 w 352425"/>
                <a:gd name="connsiteY1" fmla="*/ 138869 h 534157"/>
                <a:gd name="connsiteX2" fmla="*/ 352425 w 352425"/>
                <a:gd name="connsiteY2" fmla="*/ 534157 h 534157"/>
                <a:gd name="connsiteX3" fmla="*/ 252412 w 352425"/>
                <a:gd name="connsiteY3" fmla="*/ 534157 h 534157"/>
                <a:gd name="connsiteX4" fmla="*/ 176212 w 352425"/>
                <a:gd name="connsiteY4" fmla="*/ 255551 h 534157"/>
                <a:gd name="connsiteX5" fmla="*/ 97631 w 352425"/>
                <a:gd name="connsiteY5" fmla="*/ 527013 h 534157"/>
                <a:gd name="connsiteX6" fmla="*/ 0 w 352425"/>
                <a:gd name="connsiteY6" fmla="*/ 529394 h 534157"/>
                <a:gd name="connsiteX7" fmla="*/ 100012 w 352425"/>
                <a:gd name="connsiteY7" fmla="*/ 143632 h 534157"/>
                <a:gd name="connsiteX8" fmla="*/ 88106 w 352425"/>
                <a:gd name="connsiteY8" fmla="*/ 757 h 534157"/>
                <a:gd name="connsiteX9" fmla="*/ 92868 w 352425"/>
                <a:gd name="connsiteY9" fmla="*/ 91244 h 534157"/>
                <a:gd name="connsiteX0" fmla="*/ 257174 w 352425"/>
                <a:gd name="connsiteY0" fmla="*/ 20552 h 463465"/>
                <a:gd name="connsiteX1" fmla="*/ 247650 w 352425"/>
                <a:gd name="connsiteY1" fmla="*/ 68177 h 463465"/>
                <a:gd name="connsiteX2" fmla="*/ 352425 w 352425"/>
                <a:gd name="connsiteY2" fmla="*/ 463465 h 463465"/>
                <a:gd name="connsiteX3" fmla="*/ 252412 w 352425"/>
                <a:gd name="connsiteY3" fmla="*/ 463465 h 463465"/>
                <a:gd name="connsiteX4" fmla="*/ 176212 w 352425"/>
                <a:gd name="connsiteY4" fmla="*/ 184859 h 463465"/>
                <a:gd name="connsiteX5" fmla="*/ 97631 w 352425"/>
                <a:gd name="connsiteY5" fmla="*/ 456321 h 463465"/>
                <a:gd name="connsiteX6" fmla="*/ 0 w 352425"/>
                <a:gd name="connsiteY6" fmla="*/ 458702 h 463465"/>
                <a:gd name="connsiteX7" fmla="*/ 100012 w 352425"/>
                <a:gd name="connsiteY7" fmla="*/ 72940 h 463465"/>
                <a:gd name="connsiteX8" fmla="*/ 192881 w 352425"/>
                <a:gd name="connsiteY8" fmla="*/ 8647 h 463465"/>
                <a:gd name="connsiteX9" fmla="*/ 92868 w 352425"/>
                <a:gd name="connsiteY9" fmla="*/ 20552 h 463465"/>
                <a:gd name="connsiteX0" fmla="*/ 257174 w 352425"/>
                <a:gd name="connsiteY0" fmla="*/ 0 h 442913"/>
                <a:gd name="connsiteX1" fmla="*/ 247650 w 352425"/>
                <a:gd name="connsiteY1" fmla="*/ 47625 h 442913"/>
                <a:gd name="connsiteX2" fmla="*/ 352425 w 352425"/>
                <a:gd name="connsiteY2" fmla="*/ 442913 h 442913"/>
                <a:gd name="connsiteX3" fmla="*/ 252412 w 352425"/>
                <a:gd name="connsiteY3" fmla="*/ 442913 h 442913"/>
                <a:gd name="connsiteX4" fmla="*/ 176212 w 352425"/>
                <a:gd name="connsiteY4" fmla="*/ 164307 h 442913"/>
                <a:gd name="connsiteX5" fmla="*/ 97631 w 352425"/>
                <a:gd name="connsiteY5" fmla="*/ 435769 h 442913"/>
                <a:gd name="connsiteX6" fmla="*/ 0 w 352425"/>
                <a:gd name="connsiteY6" fmla="*/ 438150 h 442913"/>
                <a:gd name="connsiteX7" fmla="*/ 100012 w 352425"/>
                <a:gd name="connsiteY7" fmla="*/ 52388 h 442913"/>
                <a:gd name="connsiteX8" fmla="*/ 92868 w 352425"/>
                <a:gd name="connsiteY8" fmla="*/ 0 h 442913"/>
                <a:gd name="connsiteX0" fmla="*/ 257174 w 352425"/>
                <a:gd name="connsiteY0" fmla="*/ 19050 h 461963"/>
                <a:gd name="connsiteX1" fmla="*/ 247650 w 352425"/>
                <a:gd name="connsiteY1" fmla="*/ 66675 h 461963"/>
                <a:gd name="connsiteX2" fmla="*/ 352425 w 352425"/>
                <a:gd name="connsiteY2" fmla="*/ 461963 h 461963"/>
                <a:gd name="connsiteX3" fmla="*/ 252412 w 352425"/>
                <a:gd name="connsiteY3" fmla="*/ 461963 h 461963"/>
                <a:gd name="connsiteX4" fmla="*/ 176212 w 352425"/>
                <a:gd name="connsiteY4" fmla="*/ 183357 h 461963"/>
                <a:gd name="connsiteX5" fmla="*/ 97631 w 352425"/>
                <a:gd name="connsiteY5" fmla="*/ 454819 h 461963"/>
                <a:gd name="connsiteX6" fmla="*/ 0 w 352425"/>
                <a:gd name="connsiteY6" fmla="*/ 457200 h 461963"/>
                <a:gd name="connsiteX7" fmla="*/ 100012 w 352425"/>
                <a:gd name="connsiteY7" fmla="*/ 71438 h 461963"/>
                <a:gd name="connsiteX8" fmla="*/ 52387 w 352425"/>
                <a:gd name="connsiteY8" fmla="*/ 0 h 461963"/>
                <a:gd name="connsiteX0" fmla="*/ 257174 w 352425"/>
                <a:gd name="connsiteY0" fmla="*/ 19050 h 461963"/>
                <a:gd name="connsiteX1" fmla="*/ 247650 w 352425"/>
                <a:gd name="connsiteY1" fmla="*/ 66675 h 461963"/>
                <a:gd name="connsiteX2" fmla="*/ 352425 w 352425"/>
                <a:gd name="connsiteY2" fmla="*/ 461963 h 461963"/>
                <a:gd name="connsiteX3" fmla="*/ 252412 w 352425"/>
                <a:gd name="connsiteY3" fmla="*/ 461963 h 461963"/>
                <a:gd name="connsiteX4" fmla="*/ 176212 w 352425"/>
                <a:gd name="connsiteY4" fmla="*/ 183357 h 461963"/>
                <a:gd name="connsiteX5" fmla="*/ 97631 w 352425"/>
                <a:gd name="connsiteY5" fmla="*/ 454819 h 461963"/>
                <a:gd name="connsiteX6" fmla="*/ 0 w 352425"/>
                <a:gd name="connsiteY6" fmla="*/ 457200 h 461963"/>
                <a:gd name="connsiteX7" fmla="*/ 100012 w 352425"/>
                <a:gd name="connsiteY7" fmla="*/ 71438 h 461963"/>
                <a:gd name="connsiteX8" fmla="*/ 52387 w 352425"/>
                <a:gd name="connsiteY8" fmla="*/ 0 h 461963"/>
                <a:gd name="connsiteX0" fmla="*/ 257174 w 352425"/>
                <a:gd name="connsiteY0" fmla="*/ 0 h 442913"/>
                <a:gd name="connsiteX1" fmla="*/ 247650 w 352425"/>
                <a:gd name="connsiteY1" fmla="*/ 47625 h 442913"/>
                <a:gd name="connsiteX2" fmla="*/ 352425 w 352425"/>
                <a:gd name="connsiteY2" fmla="*/ 442913 h 442913"/>
                <a:gd name="connsiteX3" fmla="*/ 252412 w 352425"/>
                <a:gd name="connsiteY3" fmla="*/ 442913 h 442913"/>
                <a:gd name="connsiteX4" fmla="*/ 176212 w 352425"/>
                <a:gd name="connsiteY4" fmla="*/ 164307 h 442913"/>
                <a:gd name="connsiteX5" fmla="*/ 97631 w 352425"/>
                <a:gd name="connsiteY5" fmla="*/ 435769 h 442913"/>
                <a:gd name="connsiteX6" fmla="*/ 0 w 352425"/>
                <a:gd name="connsiteY6" fmla="*/ 438150 h 442913"/>
                <a:gd name="connsiteX7" fmla="*/ 100012 w 352425"/>
                <a:gd name="connsiteY7" fmla="*/ 52388 h 442913"/>
                <a:gd name="connsiteX0" fmla="*/ 247650 w 352425"/>
                <a:gd name="connsiteY0" fmla="*/ 0 h 395288"/>
                <a:gd name="connsiteX1" fmla="*/ 352425 w 352425"/>
                <a:gd name="connsiteY1" fmla="*/ 395288 h 395288"/>
                <a:gd name="connsiteX2" fmla="*/ 252412 w 352425"/>
                <a:gd name="connsiteY2" fmla="*/ 395288 h 395288"/>
                <a:gd name="connsiteX3" fmla="*/ 176212 w 352425"/>
                <a:gd name="connsiteY3" fmla="*/ 116682 h 395288"/>
                <a:gd name="connsiteX4" fmla="*/ 97631 w 352425"/>
                <a:gd name="connsiteY4" fmla="*/ 388144 h 395288"/>
                <a:gd name="connsiteX5" fmla="*/ 0 w 352425"/>
                <a:gd name="connsiteY5" fmla="*/ 390525 h 395288"/>
                <a:gd name="connsiteX6" fmla="*/ 100012 w 352425"/>
                <a:gd name="connsiteY6" fmla="*/ 4763 h 3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95288">
                  <a:moveTo>
                    <a:pt x="247650" y="0"/>
                  </a:moveTo>
                  <a:lnTo>
                    <a:pt x="352425" y="395288"/>
                  </a:lnTo>
                  <a:lnTo>
                    <a:pt x="252412" y="395288"/>
                  </a:lnTo>
                  <a:lnTo>
                    <a:pt x="176212" y="116682"/>
                  </a:lnTo>
                  <a:lnTo>
                    <a:pt x="97631" y="388144"/>
                  </a:lnTo>
                  <a:lnTo>
                    <a:pt x="0" y="390525"/>
                  </a:lnTo>
                  <a:lnTo>
                    <a:pt x="100012" y="4763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374754" y="1029272"/>
            <a:ext cx="176883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effectLst/>
                <a:latin typeface="Calibri"/>
                <a:ea typeface="Calibri"/>
                <a:cs typeface="Times New Roman"/>
              </a:rPr>
              <a:t>99</a:t>
            </a:r>
            <a:r>
              <a:rPr lang="en-GB" sz="4400" b="1" dirty="0" smtClean="0">
                <a:effectLst/>
                <a:latin typeface="Calibri"/>
                <a:ea typeface="Calibri"/>
                <a:cs typeface="Times New Roman"/>
              </a:rPr>
              <a:t>%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 smtClean="0">
                <a:latin typeface="Calibri"/>
                <a:ea typeface="Calibri"/>
                <a:cs typeface="Times New Roman"/>
              </a:rPr>
              <a:t>health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7118710" y="3814995"/>
            <a:ext cx="16955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r>
              <a:rPr lang="en-GB" sz="4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%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safety</a:t>
            </a:r>
            <a:endParaRPr lang="en-GB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69036" y="224852"/>
            <a:ext cx="594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At least 13,000 died from work related disease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891178" y="5475278"/>
            <a:ext cx="5373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133 workers died in accidents at work</a:t>
            </a:r>
          </a:p>
        </p:txBody>
      </p:sp>
    </p:spTree>
    <p:extLst>
      <p:ext uri="{BB962C8B-B14F-4D97-AF65-F5344CB8AC3E}">
        <p14:creationId xmlns:p14="http://schemas.microsoft.com/office/powerpoint/2010/main" val="16340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832242" y="1088152"/>
          <a:ext cx="7450112" cy="50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Helping employers to protect workers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by controlling exposures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0528" y="934638"/>
            <a:ext cx="7216859" cy="4934717"/>
            <a:chOff x="1530633" y="1109055"/>
            <a:chExt cx="6295826" cy="4406233"/>
          </a:xfrm>
        </p:grpSpPr>
        <p:sp>
          <p:nvSpPr>
            <p:cNvPr id="79" name="Freeform 78"/>
            <p:cNvSpPr/>
            <p:nvPr/>
          </p:nvSpPr>
          <p:spPr>
            <a:xfrm>
              <a:off x="3983547" y="3047549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BOHS</a:t>
              </a:r>
              <a:endParaRPr lang="en-GB" sz="1600" kern="1200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983547" y="4346578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Media partners</a:t>
              </a:r>
              <a:endParaRPr lang="en-GB" sz="1600" kern="1200" dirty="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757090" y="3697064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Construction companies</a:t>
              </a:r>
              <a:endParaRPr lang="en-GB" sz="1600" kern="1200" dirty="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83547" y="1769687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Trade Unions</a:t>
              </a:r>
              <a:endParaRPr lang="en-GB" sz="1600" kern="1200" dirty="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530633" y="3047549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Trades associations</a:t>
              </a:r>
              <a:endParaRPr lang="en-GB" sz="1600" kern="1200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757090" y="2419201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Construction clients</a:t>
              </a:r>
              <a:endParaRPr lang="en-GB" sz="1600" kern="1200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210004" y="3697064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Other professional bodies</a:t>
              </a:r>
              <a:endParaRPr lang="en-GB" sz="1600" kern="1200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210004" y="2419201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HSE</a:t>
              </a:r>
              <a:endParaRPr lang="en-GB" sz="1600" kern="1200" dirty="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436461" y="3047549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Relevant charities</a:t>
              </a:r>
              <a:endParaRPr lang="en-GB" sz="1600" kern="1200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210004" y="1109055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Politicians</a:t>
              </a:r>
              <a:endParaRPr lang="en-GB" sz="1600" kern="1200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530633" y="4325412"/>
              <a:ext cx="1389998" cy="1168710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87203" rIns="178078" bIns="187203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Commercial providers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855" y="1953564"/>
            <a:ext cx="2596444" cy="1652520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79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Supporters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89904" y="1953564"/>
            <a:ext cx="2596444" cy="165252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80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63500" h="254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Partners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6157284" y="1953564"/>
            <a:ext cx="2596444" cy="1652520"/>
          </a:xfrm>
          <a:prstGeom prst="rect">
            <a:avLst/>
          </a:prstGeom>
          <a:gradFill>
            <a:gsLst>
              <a:gs pos="0">
                <a:srgbClr val="FFC000"/>
              </a:gs>
              <a:gs pos="80000">
                <a:srgbClr val="FFC000"/>
              </a:gs>
              <a:gs pos="100000">
                <a:srgbClr val="FFC0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Sponsors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9855" y="266019"/>
            <a:ext cx="831387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Working in Partnership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s://gallery.mailchimp.com/a73ff81040895dc31168dd07b/images/a793b9a1-cd05-4a88-9873-334d51301c84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66" b="19764"/>
          <a:stretch/>
        </p:blipFill>
        <p:spPr bwMode="auto">
          <a:xfrm>
            <a:off x="1059873" y="1704110"/>
            <a:ext cx="771005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allery.mailchimp.com/a73ff81040895dc31168dd07b/images/a793b9a1-cd05-4a88-9873-334d51301c84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8"/>
          <a:stretch/>
        </p:blipFill>
        <p:spPr bwMode="auto">
          <a:xfrm>
            <a:off x="1267690" y="3699164"/>
            <a:ext cx="6974809" cy="18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59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41952" y="817809"/>
            <a:ext cx="4622488" cy="4637948"/>
            <a:chOff x="2241952" y="817809"/>
            <a:chExt cx="4622488" cy="4637948"/>
          </a:xfrm>
        </p:grpSpPr>
        <p:pic>
          <p:nvPicPr>
            <p:cNvPr id="1026" name="Picture 2" descr="http://a.rgbimg.com/cache1rApLB/users/r/ri/rizeli53/300/niXlA7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952" y="817809"/>
              <a:ext cx="4622488" cy="463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20473" y="2150772"/>
              <a:ext cx="34515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 smtClean="0">
                  <a:latin typeface="Gill Sans Ultra Bold" panose="020B0A02020104020203" pitchFamily="34" charset="0"/>
                  <a:cs typeface="Aharoni" panose="02010803020104030203" pitchFamily="2" charset="-79"/>
                </a:rPr>
                <a:t>APRIL</a:t>
              </a:r>
              <a:endParaRPr lang="en-GB" sz="4800" dirty="0">
                <a:latin typeface="Gill Sans Ultra Bold" panose="020B0A02020104020203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0327" y="2929738"/>
              <a:ext cx="2189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anose="020B0907030504020204" pitchFamily="34" charset="0"/>
                </a:rPr>
                <a:t>28</a:t>
              </a:r>
              <a:endParaRPr lang="en-GB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6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54" y="353290"/>
            <a:ext cx="4088237" cy="52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565" y="1059872"/>
            <a:ext cx="7107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Conference on </a:t>
            </a:r>
          </a:p>
          <a:p>
            <a:pPr algn="ctr"/>
            <a:r>
              <a:rPr lang="en-GB" sz="5400" dirty="0" smtClean="0"/>
              <a:t>“</a:t>
            </a:r>
            <a:r>
              <a:rPr lang="en-GB" sz="5400" b="1" dirty="0" smtClean="0">
                <a:solidFill>
                  <a:srgbClr val="FF0000"/>
                </a:solidFill>
              </a:rPr>
              <a:t>Best practice in the Construction Industry</a:t>
            </a:r>
            <a:r>
              <a:rPr lang="en-GB" sz="5400" dirty="0" smtClean="0"/>
              <a:t>” October 2015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3575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7" y="1011659"/>
            <a:ext cx="7426759" cy="39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882869" y="1245476"/>
            <a:ext cx="72521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An estimated </a:t>
            </a:r>
            <a:r>
              <a:rPr lang="en-GB" sz="4800" b="1" dirty="0" smtClean="0">
                <a:solidFill>
                  <a:srgbClr val="FFFF00"/>
                </a:solidFill>
              </a:rPr>
              <a:t>1.2 million </a:t>
            </a:r>
            <a:r>
              <a:rPr lang="en-GB" sz="4800" dirty="0" smtClean="0">
                <a:solidFill>
                  <a:schemeClr val="bg1"/>
                </a:solidFill>
              </a:rPr>
              <a:t>people who worked in 2012/13 were suffering from a work-related illness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5099"/>
            <a:ext cx="9144000" cy="64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1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40" y="1008994"/>
            <a:ext cx="8950046" cy="48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04952" y="993228"/>
            <a:ext cx="1783505" cy="38835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5" y="1480457"/>
            <a:ext cx="79683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“Develop and deploy clear and simple communication messages about the purpose and value of occupational hygiene”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3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5" y="1480457"/>
            <a:ext cx="79683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“Engage with employer associations, large companies and regulators to promote the value of hygiene and occupational hygienists”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267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8" y="1712889"/>
            <a:ext cx="58470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?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 descr="question_man.preview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43144" y="1861809"/>
            <a:ext cx="2900856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20788</TotalTime>
  <Words>903</Words>
  <Application>Microsoft Office PowerPoint</Application>
  <PresentationFormat>On-screen Show (4:3)</PresentationFormat>
  <Paragraphs>186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Aharoni</vt:lpstr>
      <vt:lpstr>Arial</vt:lpstr>
      <vt:lpstr>Calibri</vt:lpstr>
      <vt:lpstr>Eras Bold ITC</vt:lpstr>
      <vt:lpstr>Gill Sans Ultra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Stick Welding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Brunt</dc:creator>
  <cp:lastModifiedBy>michael slater</cp:lastModifiedBy>
  <cp:revision>212</cp:revision>
  <cp:lastPrinted>2014-09-25T20:30:56Z</cp:lastPrinted>
  <dcterms:created xsi:type="dcterms:W3CDTF">2013-03-13T12:25:02Z</dcterms:created>
  <dcterms:modified xsi:type="dcterms:W3CDTF">2015-03-02T08:34:54Z</dcterms:modified>
</cp:coreProperties>
</file>